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8" r:id="rId3"/>
    <p:sldId id="347" r:id="rId4"/>
    <p:sldId id="370" r:id="rId5"/>
    <p:sldId id="371" r:id="rId6"/>
    <p:sldId id="372" r:id="rId7"/>
    <p:sldId id="348" r:id="rId8"/>
    <p:sldId id="365" r:id="rId9"/>
    <p:sldId id="373" r:id="rId10"/>
    <p:sldId id="366" r:id="rId11"/>
    <p:sldId id="374" r:id="rId12"/>
    <p:sldId id="375" r:id="rId13"/>
    <p:sldId id="376" r:id="rId14"/>
    <p:sldId id="377" r:id="rId16"/>
    <p:sldId id="378" r:id="rId17"/>
    <p:sldId id="379" r:id="rId18"/>
    <p:sldId id="380" r:id="rId19"/>
    <p:sldId id="381" r:id="rId20"/>
    <p:sldId id="382" r:id="rId21"/>
    <p:sldId id="383" r:id="rId22"/>
    <p:sldId id="384" r:id="rId23"/>
    <p:sldId id="385" r:id="rId24"/>
    <p:sldId id="387" r:id="rId25"/>
    <p:sldId id="388" r:id="rId26"/>
    <p:sldId id="389" r:id="rId27"/>
    <p:sldId id="390" r:id="rId28"/>
    <p:sldId id="391" r:id="rId29"/>
  </p:sldIdLst>
  <p:sldSz cx="12192000" cy="6858000"/>
  <p:notesSz cx="6858000" cy="9144000"/>
  <p:embeddedFontLst>
    <p:embeddedFont>
      <p:font typeface="微软雅黑" panose="020B0503020204020204" charset="-122"/>
      <p:regular r:id="rId33"/>
    </p:embeddedFont>
    <p:embeddedFont>
      <p:font typeface="等线" panose="02010600030101010101" charset="-122"/>
      <p:regular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04626D7-BFB0-46DB-9C9E-750C7BB86781}">
          <p14:sldIdLst>
            <p14:sldId id="258"/>
            <p14:sldId id="347"/>
            <p14:sldId id="370"/>
            <p14:sldId id="371"/>
            <p14:sldId id="372"/>
            <p14:sldId id="348"/>
            <p14:sldId id="365"/>
            <p14:sldId id="373"/>
            <p14:sldId id="366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7"/>
            <p14:sldId id="388"/>
            <p14:sldId id="389"/>
            <p14:sldId id="390"/>
            <p14:sldId id="39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0012"/>
    <a:srgbClr val="140E0E"/>
    <a:srgbClr val="323C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387" autoAdjust="0"/>
  </p:normalViewPr>
  <p:slideViewPr>
    <p:cSldViewPr snapToGrid="0">
      <p:cViewPr varScale="1">
        <p:scale>
          <a:sx n="75" d="100"/>
          <a:sy n="75" d="100"/>
        </p:scale>
        <p:origin x="9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1.xml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E6815-16CA-4137-9611-04CBA8BA4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D4D7C-0909-42CE-8ECB-2CD8EF11A4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引用自去年学长的讲座</a:t>
            </a:r>
            <a:r>
              <a:rPr lang="en-US" altLang="zh-CN" dirty="0"/>
              <a:t>ppt</a:t>
            </a:r>
            <a:r>
              <a:rPr lang="zh-CN" altLang="en-US" dirty="0"/>
              <a:t>，具体出处不明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D4D7C-0909-42CE-8ECB-2CD8EF11A4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10B9D-9C44-452C-A27E-7C9F8AC48E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34B9-17F6-4007-90F9-BF1830FBEB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10B9D-9C44-452C-A27E-7C9F8AC48E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34B9-17F6-4007-90F9-BF1830FBEB4B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61000"/>
                </a:schemeClr>
              </a:gs>
              <a:gs pos="52000">
                <a:schemeClr val="accent1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943308" y="-1741308"/>
            <a:ext cx="10305385" cy="10340617"/>
            <a:chOff x="3514725" y="-2518635"/>
            <a:chExt cx="1857375" cy="1863725"/>
          </a:xfrm>
          <a:solidFill>
            <a:schemeClr val="bg1">
              <a:alpha val="6000"/>
            </a:schemeClr>
          </a:solidFill>
        </p:grpSpPr>
        <p:sp>
          <p:nvSpPr>
            <p:cNvPr id="8" name="i$ḻïḋê"/>
            <p:cNvSpPr/>
            <p:nvPr/>
          </p:nvSpPr>
          <p:spPr bwMode="auto">
            <a:xfrm>
              <a:off x="3851275" y="-2174147"/>
              <a:ext cx="1184275" cy="1173163"/>
            </a:xfrm>
            <a:custGeom>
              <a:avLst/>
              <a:gdLst>
                <a:gd name="T0" fmla="*/ 217 w 359"/>
                <a:gd name="T1" fmla="*/ 4 h 355"/>
                <a:gd name="T2" fmla="*/ 234 w 359"/>
                <a:gd name="T3" fmla="*/ 29 h 355"/>
                <a:gd name="T4" fmla="*/ 260 w 359"/>
                <a:gd name="T5" fmla="*/ 19 h 355"/>
                <a:gd name="T6" fmla="*/ 270 w 359"/>
                <a:gd name="T7" fmla="*/ 48 h 355"/>
                <a:gd name="T8" fmla="*/ 299 w 359"/>
                <a:gd name="T9" fmla="*/ 46 h 355"/>
                <a:gd name="T10" fmla="*/ 301 w 359"/>
                <a:gd name="T11" fmla="*/ 76 h 355"/>
                <a:gd name="T12" fmla="*/ 330 w 359"/>
                <a:gd name="T13" fmla="*/ 81 h 355"/>
                <a:gd name="T14" fmla="*/ 324 w 359"/>
                <a:gd name="T15" fmla="*/ 110 h 355"/>
                <a:gd name="T16" fmla="*/ 350 w 359"/>
                <a:gd name="T17" fmla="*/ 123 h 355"/>
                <a:gd name="T18" fmla="*/ 337 w 359"/>
                <a:gd name="T19" fmla="*/ 150 h 355"/>
                <a:gd name="T20" fmla="*/ 359 w 359"/>
                <a:gd name="T21" fmla="*/ 172 h 355"/>
                <a:gd name="T22" fmla="*/ 338 w 359"/>
                <a:gd name="T23" fmla="*/ 194 h 355"/>
                <a:gd name="T24" fmla="*/ 335 w 359"/>
                <a:gd name="T25" fmla="*/ 213 h 355"/>
                <a:gd name="T26" fmla="*/ 348 w 359"/>
                <a:gd name="T27" fmla="*/ 240 h 355"/>
                <a:gd name="T28" fmla="*/ 321 w 359"/>
                <a:gd name="T29" fmla="*/ 251 h 355"/>
                <a:gd name="T30" fmla="*/ 326 w 359"/>
                <a:gd name="T31" fmla="*/ 281 h 355"/>
                <a:gd name="T32" fmla="*/ 296 w 359"/>
                <a:gd name="T33" fmla="*/ 285 h 355"/>
                <a:gd name="T34" fmla="*/ 293 w 359"/>
                <a:gd name="T35" fmla="*/ 315 h 355"/>
                <a:gd name="T36" fmla="*/ 271 w 359"/>
                <a:gd name="T37" fmla="*/ 307 h 355"/>
                <a:gd name="T38" fmla="*/ 261 w 359"/>
                <a:gd name="T39" fmla="*/ 337 h 355"/>
                <a:gd name="T40" fmla="*/ 234 w 359"/>
                <a:gd name="T41" fmla="*/ 327 h 355"/>
                <a:gd name="T42" fmla="*/ 217 w 359"/>
                <a:gd name="T43" fmla="*/ 352 h 355"/>
                <a:gd name="T44" fmla="*/ 193 w 359"/>
                <a:gd name="T45" fmla="*/ 336 h 355"/>
                <a:gd name="T46" fmla="*/ 170 w 359"/>
                <a:gd name="T47" fmla="*/ 355 h 355"/>
                <a:gd name="T48" fmla="*/ 151 w 359"/>
                <a:gd name="T49" fmla="*/ 334 h 355"/>
                <a:gd name="T50" fmla="*/ 123 w 359"/>
                <a:gd name="T51" fmla="*/ 347 h 355"/>
                <a:gd name="T52" fmla="*/ 109 w 359"/>
                <a:gd name="T53" fmla="*/ 319 h 355"/>
                <a:gd name="T54" fmla="*/ 78 w 359"/>
                <a:gd name="T55" fmla="*/ 325 h 355"/>
                <a:gd name="T56" fmla="*/ 83 w 359"/>
                <a:gd name="T57" fmla="*/ 303 h 355"/>
                <a:gd name="T58" fmla="*/ 59 w 359"/>
                <a:gd name="T59" fmla="*/ 310 h 355"/>
                <a:gd name="T60" fmla="*/ 58 w 359"/>
                <a:gd name="T61" fmla="*/ 280 h 355"/>
                <a:gd name="T62" fmla="*/ 29 w 359"/>
                <a:gd name="T63" fmla="*/ 274 h 355"/>
                <a:gd name="T64" fmla="*/ 35 w 359"/>
                <a:gd name="T65" fmla="*/ 245 h 355"/>
                <a:gd name="T66" fmla="*/ 9 w 359"/>
                <a:gd name="T67" fmla="*/ 232 h 355"/>
                <a:gd name="T68" fmla="*/ 3 w 359"/>
                <a:gd name="T69" fmla="*/ 211 h 355"/>
                <a:gd name="T70" fmla="*/ 22 w 359"/>
                <a:gd name="T71" fmla="*/ 206 h 355"/>
                <a:gd name="T72" fmla="*/ 20 w 359"/>
                <a:gd name="T73" fmla="*/ 191 h 355"/>
                <a:gd name="T74" fmla="*/ 0 w 359"/>
                <a:gd name="T75" fmla="*/ 178 h 355"/>
                <a:gd name="T76" fmla="*/ 20 w 359"/>
                <a:gd name="T77" fmla="*/ 168 h 355"/>
                <a:gd name="T78" fmla="*/ 3 w 359"/>
                <a:gd name="T79" fmla="*/ 145 h 355"/>
                <a:gd name="T80" fmla="*/ 28 w 359"/>
                <a:gd name="T81" fmla="*/ 128 h 355"/>
                <a:gd name="T82" fmla="*/ 18 w 359"/>
                <a:gd name="T83" fmla="*/ 101 h 355"/>
                <a:gd name="T84" fmla="*/ 46 w 359"/>
                <a:gd name="T85" fmla="*/ 91 h 355"/>
                <a:gd name="T86" fmla="*/ 43 w 359"/>
                <a:gd name="T87" fmla="*/ 61 h 355"/>
                <a:gd name="T88" fmla="*/ 59 w 359"/>
                <a:gd name="T89" fmla="*/ 45 h 355"/>
                <a:gd name="T90" fmla="*/ 86 w 359"/>
                <a:gd name="T91" fmla="*/ 51 h 355"/>
                <a:gd name="T92" fmla="*/ 81 w 359"/>
                <a:gd name="T93" fmla="*/ 28 h 355"/>
                <a:gd name="T94" fmla="*/ 111 w 359"/>
                <a:gd name="T95" fmla="*/ 35 h 355"/>
                <a:gd name="T96" fmla="*/ 124 w 359"/>
                <a:gd name="T97" fmla="*/ 9 h 355"/>
                <a:gd name="T98" fmla="*/ 151 w 359"/>
                <a:gd name="T99" fmla="*/ 22 h 355"/>
                <a:gd name="T100" fmla="*/ 170 w 359"/>
                <a:gd name="T101" fmla="*/ 0 h 355"/>
                <a:gd name="T102" fmla="*/ 193 w 359"/>
                <a:gd name="T103" fmla="*/ 20 h 355"/>
                <a:gd name="T104" fmla="*/ 82 w 359"/>
                <a:gd name="T105" fmla="*/ 280 h 355"/>
                <a:gd name="T106" fmla="*/ 322 w 359"/>
                <a:gd name="T107" fmla="*/ 178 h 355"/>
                <a:gd name="T108" fmla="*/ 38 w 359"/>
                <a:gd name="T109" fmla="*/ 178 h 355"/>
                <a:gd name="T110" fmla="*/ 267 w 359"/>
                <a:gd name="T111" fmla="*/ 290 h 355"/>
                <a:gd name="T112" fmla="*/ 180 w 359"/>
                <a:gd name="T113" fmla="*/ 32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9" h="355">
                  <a:moveTo>
                    <a:pt x="212" y="23"/>
                  </a:moveTo>
                  <a:cubicBezTo>
                    <a:pt x="217" y="4"/>
                    <a:pt x="217" y="4"/>
                    <a:pt x="217" y="4"/>
                  </a:cubicBezTo>
                  <a:cubicBezTo>
                    <a:pt x="239" y="11"/>
                    <a:pt x="239" y="11"/>
                    <a:pt x="239" y="11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39" y="31"/>
                    <a:pt x="245" y="33"/>
                    <a:pt x="250" y="36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80" y="31"/>
                    <a:pt x="280" y="31"/>
                    <a:pt x="280" y="31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5" y="51"/>
                    <a:pt x="280" y="55"/>
                    <a:pt x="285" y="59"/>
                  </a:cubicBezTo>
                  <a:cubicBezTo>
                    <a:pt x="299" y="46"/>
                    <a:pt x="299" y="46"/>
                    <a:pt x="299" y="46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01" y="76"/>
                    <a:pt x="301" y="76"/>
                    <a:pt x="301" y="76"/>
                  </a:cubicBezTo>
                  <a:cubicBezTo>
                    <a:pt x="305" y="81"/>
                    <a:pt x="309" y="86"/>
                    <a:pt x="312" y="91"/>
                  </a:cubicBezTo>
                  <a:cubicBezTo>
                    <a:pt x="330" y="81"/>
                    <a:pt x="330" y="81"/>
                    <a:pt x="330" y="81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24" y="110"/>
                    <a:pt x="324" y="110"/>
                    <a:pt x="324" y="110"/>
                  </a:cubicBezTo>
                  <a:cubicBezTo>
                    <a:pt x="326" y="116"/>
                    <a:pt x="329" y="122"/>
                    <a:pt x="331" y="128"/>
                  </a:cubicBezTo>
                  <a:cubicBezTo>
                    <a:pt x="350" y="123"/>
                    <a:pt x="350" y="123"/>
                    <a:pt x="350" y="123"/>
                  </a:cubicBezTo>
                  <a:cubicBezTo>
                    <a:pt x="356" y="145"/>
                    <a:pt x="356" y="145"/>
                    <a:pt x="356" y="145"/>
                  </a:cubicBezTo>
                  <a:cubicBezTo>
                    <a:pt x="337" y="150"/>
                    <a:pt x="337" y="150"/>
                    <a:pt x="337" y="150"/>
                  </a:cubicBezTo>
                  <a:cubicBezTo>
                    <a:pt x="338" y="157"/>
                    <a:pt x="339" y="164"/>
                    <a:pt x="339" y="171"/>
                  </a:cubicBezTo>
                  <a:cubicBezTo>
                    <a:pt x="359" y="172"/>
                    <a:pt x="359" y="172"/>
                    <a:pt x="359" y="172"/>
                  </a:cubicBezTo>
                  <a:cubicBezTo>
                    <a:pt x="358" y="194"/>
                    <a:pt x="358" y="194"/>
                    <a:pt x="358" y="194"/>
                  </a:cubicBezTo>
                  <a:cubicBezTo>
                    <a:pt x="338" y="194"/>
                    <a:pt x="338" y="194"/>
                    <a:pt x="338" y="194"/>
                  </a:cubicBezTo>
                  <a:cubicBezTo>
                    <a:pt x="338" y="195"/>
                    <a:pt x="338" y="196"/>
                    <a:pt x="338" y="198"/>
                  </a:cubicBezTo>
                  <a:cubicBezTo>
                    <a:pt x="337" y="203"/>
                    <a:pt x="336" y="208"/>
                    <a:pt x="335" y="213"/>
                  </a:cubicBezTo>
                  <a:cubicBezTo>
                    <a:pt x="354" y="218"/>
                    <a:pt x="354" y="218"/>
                    <a:pt x="354" y="218"/>
                  </a:cubicBezTo>
                  <a:cubicBezTo>
                    <a:pt x="348" y="240"/>
                    <a:pt x="348" y="240"/>
                    <a:pt x="348" y="240"/>
                  </a:cubicBezTo>
                  <a:cubicBezTo>
                    <a:pt x="329" y="234"/>
                    <a:pt x="329" y="234"/>
                    <a:pt x="329" y="234"/>
                  </a:cubicBezTo>
                  <a:cubicBezTo>
                    <a:pt x="326" y="240"/>
                    <a:pt x="324" y="246"/>
                    <a:pt x="321" y="251"/>
                  </a:cubicBezTo>
                  <a:cubicBezTo>
                    <a:pt x="338" y="261"/>
                    <a:pt x="338" y="261"/>
                    <a:pt x="338" y="261"/>
                  </a:cubicBezTo>
                  <a:cubicBezTo>
                    <a:pt x="326" y="281"/>
                    <a:pt x="326" y="281"/>
                    <a:pt x="326" y="281"/>
                  </a:cubicBezTo>
                  <a:cubicBezTo>
                    <a:pt x="309" y="271"/>
                    <a:pt x="309" y="271"/>
                    <a:pt x="309" y="271"/>
                  </a:cubicBezTo>
                  <a:cubicBezTo>
                    <a:pt x="305" y="276"/>
                    <a:pt x="301" y="281"/>
                    <a:pt x="296" y="285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293" y="315"/>
                    <a:pt x="293" y="315"/>
                    <a:pt x="293" y="315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7" y="303"/>
                    <a:pt x="274" y="305"/>
                    <a:pt x="271" y="307"/>
                  </a:cubicBezTo>
                  <a:cubicBezTo>
                    <a:pt x="281" y="325"/>
                    <a:pt x="281" y="325"/>
                    <a:pt x="281" y="325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51" y="319"/>
                    <a:pt x="251" y="319"/>
                    <a:pt x="251" y="319"/>
                  </a:cubicBezTo>
                  <a:cubicBezTo>
                    <a:pt x="246" y="322"/>
                    <a:pt x="240" y="325"/>
                    <a:pt x="234" y="327"/>
                  </a:cubicBezTo>
                  <a:cubicBezTo>
                    <a:pt x="239" y="346"/>
                    <a:pt x="239" y="346"/>
                    <a:pt x="239" y="346"/>
                  </a:cubicBezTo>
                  <a:cubicBezTo>
                    <a:pt x="217" y="352"/>
                    <a:pt x="217" y="352"/>
                    <a:pt x="217" y="352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05" y="334"/>
                    <a:pt x="199" y="335"/>
                    <a:pt x="193" y="336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70" y="355"/>
                    <a:pt x="170" y="355"/>
                    <a:pt x="170" y="355"/>
                  </a:cubicBezTo>
                  <a:cubicBezTo>
                    <a:pt x="170" y="336"/>
                    <a:pt x="170" y="336"/>
                    <a:pt x="170" y="336"/>
                  </a:cubicBezTo>
                  <a:cubicBezTo>
                    <a:pt x="163" y="336"/>
                    <a:pt x="157" y="335"/>
                    <a:pt x="151" y="334"/>
                  </a:cubicBezTo>
                  <a:cubicBezTo>
                    <a:pt x="146" y="353"/>
                    <a:pt x="146" y="353"/>
                    <a:pt x="146" y="353"/>
                  </a:cubicBezTo>
                  <a:cubicBezTo>
                    <a:pt x="123" y="347"/>
                    <a:pt x="123" y="347"/>
                    <a:pt x="123" y="347"/>
                  </a:cubicBezTo>
                  <a:cubicBezTo>
                    <a:pt x="129" y="328"/>
                    <a:pt x="129" y="328"/>
                    <a:pt x="129" y="328"/>
                  </a:cubicBezTo>
                  <a:cubicBezTo>
                    <a:pt x="122" y="325"/>
                    <a:pt x="115" y="322"/>
                    <a:pt x="109" y="319"/>
                  </a:cubicBezTo>
                  <a:cubicBezTo>
                    <a:pt x="98" y="337"/>
                    <a:pt x="98" y="337"/>
                    <a:pt x="98" y="337"/>
                  </a:cubicBezTo>
                  <a:cubicBezTo>
                    <a:pt x="78" y="325"/>
                    <a:pt x="78" y="325"/>
                    <a:pt x="78" y="325"/>
                  </a:cubicBezTo>
                  <a:cubicBezTo>
                    <a:pt x="89" y="307"/>
                    <a:pt x="89" y="307"/>
                    <a:pt x="89" y="307"/>
                  </a:cubicBezTo>
                  <a:cubicBezTo>
                    <a:pt x="87" y="306"/>
                    <a:pt x="85" y="305"/>
                    <a:pt x="83" y="303"/>
                  </a:cubicBezTo>
                  <a:cubicBezTo>
                    <a:pt x="80" y="301"/>
                    <a:pt x="77" y="298"/>
                    <a:pt x="74" y="296"/>
                  </a:cubicBezTo>
                  <a:cubicBezTo>
                    <a:pt x="59" y="310"/>
                    <a:pt x="59" y="310"/>
                    <a:pt x="59" y="310"/>
                  </a:cubicBezTo>
                  <a:cubicBezTo>
                    <a:pt x="43" y="294"/>
                    <a:pt x="43" y="294"/>
                    <a:pt x="43" y="294"/>
                  </a:cubicBezTo>
                  <a:cubicBezTo>
                    <a:pt x="58" y="280"/>
                    <a:pt x="58" y="280"/>
                    <a:pt x="58" y="280"/>
                  </a:cubicBezTo>
                  <a:cubicBezTo>
                    <a:pt x="54" y="275"/>
                    <a:pt x="50" y="270"/>
                    <a:pt x="46" y="265"/>
                  </a:cubicBezTo>
                  <a:cubicBezTo>
                    <a:pt x="29" y="274"/>
                    <a:pt x="29" y="274"/>
                    <a:pt x="29" y="274"/>
                  </a:cubicBezTo>
                  <a:cubicBezTo>
                    <a:pt x="18" y="255"/>
                    <a:pt x="18" y="255"/>
                    <a:pt x="18" y="255"/>
                  </a:cubicBezTo>
                  <a:cubicBezTo>
                    <a:pt x="35" y="245"/>
                    <a:pt x="35" y="245"/>
                    <a:pt x="35" y="245"/>
                  </a:cubicBezTo>
                  <a:cubicBezTo>
                    <a:pt x="32" y="239"/>
                    <a:pt x="30" y="234"/>
                    <a:pt x="28" y="228"/>
                  </a:cubicBezTo>
                  <a:cubicBezTo>
                    <a:pt x="9" y="232"/>
                    <a:pt x="9" y="232"/>
                    <a:pt x="9" y="232"/>
                  </a:cubicBezTo>
                  <a:cubicBezTo>
                    <a:pt x="8" y="231"/>
                    <a:pt x="8" y="231"/>
                    <a:pt x="8" y="230"/>
                  </a:cubicBezTo>
                  <a:cubicBezTo>
                    <a:pt x="3" y="211"/>
                    <a:pt x="3" y="211"/>
                    <a:pt x="3" y="211"/>
                  </a:cubicBezTo>
                  <a:cubicBezTo>
                    <a:pt x="3" y="211"/>
                    <a:pt x="3" y="211"/>
                    <a:pt x="3" y="210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22" y="205"/>
                    <a:pt x="22" y="204"/>
                    <a:pt x="22" y="204"/>
                  </a:cubicBezTo>
                  <a:cubicBezTo>
                    <a:pt x="21" y="200"/>
                    <a:pt x="21" y="195"/>
                    <a:pt x="20" y="191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86"/>
                    <a:pt x="0" y="182"/>
                    <a:pt x="0" y="178"/>
                  </a:cubicBezTo>
                  <a:cubicBezTo>
                    <a:pt x="0" y="175"/>
                    <a:pt x="0" y="171"/>
                    <a:pt x="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1" y="162"/>
                    <a:pt x="21" y="156"/>
                    <a:pt x="22" y="150"/>
                  </a:cubicBezTo>
                  <a:cubicBezTo>
                    <a:pt x="3" y="145"/>
                    <a:pt x="3" y="145"/>
                    <a:pt x="3" y="145"/>
                  </a:cubicBezTo>
                  <a:cubicBezTo>
                    <a:pt x="5" y="137"/>
                    <a:pt x="7" y="130"/>
                    <a:pt x="9" y="123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30" y="122"/>
                    <a:pt x="32" y="116"/>
                    <a:pt x="35" y="110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21" y="94"/>
                    <a:pt x="25" y="87"/>
                    <a:pt x="29" y="8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85"/>
                    <a:pt x="54" y="81"/>
                    <a:pt x="58" y="76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4" y="60"/>
                    <a:pt x="45" y="60"/>
                    <a:pt x="46" y="59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8" y="56"/>
                    <a:pt x="82" y="53"/>
                    <a:pt x="86" y="51"/>
                  </a:cubicBezTo>
                  <a:cubicBezTo>
                    <a:pt x="87" y="49"/>
                    <a:pt x="89" y="48"/>
                    <a:pt x="91" y="47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7" y="33"/>
                    <a:pt x="122" y="30"/>
                    <a:pt x="128" y="28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7" y="21"/>
                    <a:pt x="163" y="20"/>
                    <a:pt x="170" y="2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9" y="20"/>
                    <a:pt x="205" y="21"/>
                    <a:pt x="212" y="23"/>
                  </a:cubicBezTo>
                  <a:close/>
                  <a:moveTo>
                    <a:pt x="82" y="280"/>
                  </a:moveTo>
                  <a:cubicBezTo>
                    <a:pt x="278" y="280"/>
                    <a:pt x="278" y="280"/>
                    <a:pt x="278" y="280"/>
                  </a:cubicBezTo>
                  <a:cubicBezTo>
                    <a:pt x="305" y="254"/>
                    <a:pt x="322" y="218"/>
                    <a:pt x="322" y="178"/>
                  </a:cubicBezTo>
                  <a:cubicBezTo>
                    <a:pt x="322" y="100"/>
                    <a:pt x="258" y="36"/>
                    <a:pt x="180" y="36"/>
                  </a:cubicBezTo>
                  <a:cubicBezTo>
                    <a:pt x="102" y="36"/>
                    <a:pt x="38" y="100"/>
                    <a:pt x="38" y="178"/>
                  </a:cubicBezTo>
                  <a:cubicBezTo>
                    <a:pt x="38" y="218"/>
                    <a:pt x="55" y="254"/>
                    <a:pt x="82" y="280"/>
                  </a:cubicBezTo>
                  <a:close/>
                  <a:moveTo>
                    <a:pt x="267" y="290"/>
                  </a:moveTo>
                  <a:cubicBezTo>
                    <a:pt x="92" y="290"/>
                    <a:pt x="92" y="290"/>
                    <a:pt x="92" y="290"/>
                  </a:cubicBezTo>
                  <a:cubicBezTo>
                    <a:pt x="117" y="309"/>
                    <a:pt x="147" y="320"/>
                    <a:pt x="180" y="320"/>
                  </a:cubicBezTo>
                  <a:cubicBezTo>
                    <a:pt x="213" y="320"/>
                    <a:pt x="243" y="309"/>
                    <a:pt x="267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íṥľíďe"/>
            <p:cNvSpPr/>
            <p:nvPr/>
          </p:nvSpPr>
          <p:spPr bwMode="auto">
            <a:xfrm>
              <a:off x="4276725" y="-1401035"/>
              <a:ext cx="355600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íŝ1îḋé"/>
            <p:cNvSpPr/>
            <p:nvPr/>
          </p:nvSpPr>
          <p:spPr bwMode="auto">
            <a:xfrm>
              <a:off x="4217988" y="-1364522"/>
              <a:ext cx="474663" cy="101600"/>
            </a:xfrm>
            <a:custGeom>
              <a:avLst/>
              <a:gdLst>
                <a:gd name="T0" fmla="*/ 0 w 144"/>
                <a:gd name="T1" fmla="*/ 0 h 31"/>
                <a:gd name="T2" fmla="*/ 144 w 144"/>
                <a:gd name="T3" fmla="*/ 0 h 31"/>
                <a:gd name="T4" fmla="*/ 144 w 144"/>
                <a:gd name="T5" fmla="*/ 31 h 31"/>
                <a:gd name="T6" fmla="*/ 0 w 144"/>
                <a:gd name="T7" fmla="*/ 31 h 31"/>
                <a:gd name="T8" fmla="*/ 0 w 144"/>
                <a:gd name="T9" fmla="*/ 0 h 31"/>
                <a:gd name="T10" fmla="*/ 41 w 144"/>
                <a:gd name="T11" fmla="*/ 5 h 31"/>
                <a:gd name="T12" fmla="*/ 36 w 144"/>
                <a:gd name="T13" fmla="*/ 5 h 31"/>
                <a:gd name="T14" fmla="*/ 30 w 144"/>
                <a:gd name="T15" fmla="*/ 10 h 31"/>
                <a:gd name="T16" fmla="*/ 30 w 144"/>
                <a:gd name="T17" fmla="*/ 15 h 31"/>
                <a:gd name="T18" fmla="*/ 35 w 144"/>
                <a:gd name="T19" fmla="*/ 15 h 31"/>
                <a:gd name="T20" fmla="*/ 35 w 144"/>
                <a:gd name="T21" fmla="*/ 28 h 31"/>
                <a:gd name="T22" fmla="*/ 41 w 144"/>
                <a:gd name="T23" fmla="*/ 28 h 31"/>
                <a:gd name="T24" fmla="*/ 41 w 144"/>
                <a:gd name="T25" fmla="*/ 5 h 31"/>
                <a:gd name="T26" fmla="*/ 61 w 144"/>
                <a:gd name="T27" fmla="*/ 23 h 31"/>
                <a:gd name="T28" fmla="*/ 64 w 144"/>
                <a:gd name="T29" fmla="*/ 21 h 31"/>
                <a:gd name="T30" fmla="*/ 61 w 144"/>
                <a:gd name="T31" fmla="*/ 18 h 31"/>
                <a:gd name="T32" fmla="*/ 58 w 144"/>
                <a:gd name="T33" fmla="*/ 21 h 31"/>
                <a:gd name="T34" fmla="*/ 61 w 144"/>
                <a:gd name="T35" fmla="*/ 23 h 31"/>
                <a:gd name="T36" fmla="*/ 61 w 144"/>
                <a:gd name="T37" fmla="*/ 14 h 31"/>
                <a:gd name="T38" fmla="*/ 63 w 144"/>
                <a:gd name="T39" fmla="*/ 12 h 31"/>
                <a:gd name="T40" fmla="*/ 61 w 144"/>
                <a:gd name="T41" fmla="*/ 9 h 31"/>
                <a:gd name="T42" fmla="*/ 58 w 144"/>
                <a:gd name="T43" fmla="*/ 12 h 31"/>
                <a:gd name="T44" fmla="*/ 61 w 144"/>
                <a:gd name="T45" fmla="*/ 14 h 31"/>
                <a:gd name="T46" fmla="*/ 55 w 144"/>
                <a:gd name="T47" fmla="*/ 16 h 31"/>
                <a:gd name="T48" fmla="*/ 51 w 144"/>
                <a:gd name="T49" fmla="*/ 21 h 31"/>
                <a:gd name="T50" fmla="*/ 61 w 144"/>
                <a:gd name="T51" fmla="*/ 28 h 31"/>
                <a:gd name="T52" fmla="*/ 70 w 144"/>
                <a:gd name="T53" fmla="*/ 21 h 31"/>
                <a:gd name="T54" fmla="*/ 67 w 144"/>
                <a:gd name="T55" fmla="*/ 16 h 31"/>
                <a:gd name="T56" fmla="*/ 70 w 144"/>
                <a:gd name="T57" fmla="*/ 11 h 31"/>
                <a:gd name="T58" fmla="*/ 61 w 144"/>
                <a:gd name="T59" fmla="*/ 5 h 31"/>
                <a:gd name="T60" fmla="*/ 52 w 144"/>
                <a:gd name="T61" fmla="*/ 11 h 31"/>
                <a:gd name="T62" fmla="*/ 55 w 144"/>
                <a:gd name="T63" fmla="*/ 16 h 31"/>
                <a:gd name="T64" fmla="*/ 84 w 144"/>
                <a:gd name="T65" fmla="*/ 16 h 31"/>
                <a:gd name="T66" fmla="*/ 87 w 144"/>
                <a:gd name="T67" fmla="*/ 13 h 31"/>
                <a:gd name="T68" fmla="*/ 84 w 144"/>
                <a:gd name="T69" fmla="*/ 10 h 31"/>
                <a:gd name="T70" fmla="*/ 81 w 144"/>
                <a:gd name="T71" fmla="*/ 13 h 31"/>
                <a:gd name="T72" fmla="*/ 84 w 144"/>
                <a:gd name="T73" fmla="*/ 16 h 31"/>
                <a:gd name="T74" fmla="*/ 75 w 144"/>
                <a:gd name="T75" fmla="*/ 22 h 31"/>
                <a:gd name="T76" fmla="*/ 84 w 144"/>
                <a:gd name="T77" fmla="*/ 28 h 31"/>
                <a:gd name="T78" fmla="*/ 94 w 144"/>
                <a:gd name="T79" fmla="*/ 17 h 31"/>
                <a:gd name="T80" fmla="*/ 83 w 144"/>
                <a:gd name="T81" fmla="*/ 5 h 31"/>
                <a:gd name="T82" fmla="*/ 74 w 144"/>
                <a:gd name="T83" fmla="*/ 13 h 31"/>
                <a:gd name="T84" fmla="*/ 82 w 144"/>
                <a:gd name="T85" fmla="*/ 20 h 31"/>
                <a:gd name="T86" fmla="*/ 87 w 144"/>
                <a:gd name="T87" fmla="*/ 19 h 31"/>
                <a:gd name="T88" fmla="*/ 84 w 144"/>
                <a:gd name="T89" fmla="*/ 24 h 31"/>
                <a:gd name="T90" fmla="*/ 81 w 144"/>
                <a:gd name="T91" fmla="*/ 22 h 31"/>
                <a:gd name="T92" fmla="*/ 75 w 144"/>
                <a:gd name="T93" fmla="*/ 22 h 31"/>
                <a:gd name="T94" fmla="*/ 108 w 144"/>
                <a:gd name="T95" fmla="*/ 17 h 31"/>
                <a:gd name="T96" fmla="*/ 105 w 144"/>
                <a:gd name="T97" fmla="*/ 21 h 31"/>
                <a:gd name="T98" fmla="*/ 108 w 144"/>
                <a:gd name="T99" fmla="*/ 24 h 31"/>
                <a:gd name="T100" fmla="*/ 111 w 144"/>
                <a:gd name="T101" fmla="*/ 20 h 31"/>
                <a:gd name="T102" fmla="*/ 108 w 144"/>
                <a:gd name="T103" fmla="*/ 17 h 31"/>
                <a:gd name="T104" fmla="*/ 117 w 144"/>
                <a:gd name="T105" fmla="*/ 11 h 31"/>
                <a:gd name="T106" fmla="*/ 108 w 144"/>
                <a:gd name="T107" fmla="*/ 5 h 31"/>
                <a:gd name="T108" fmla="*/ 98 w 144"/>
                <a:gd name="T109" fmla="*/ 17 h 31"/>
                <a:gd name="T110" fmla="*/ 109 w 144"/>
                <a:gd name="T111" fmla="*/ 28 h 31"/>
                <a:gd name="T112" fmla="*/ 118 w 144"/>
                <a:gd name="T113" fmla="*/ 20 h 31"/>
                <a:gd name="T114" fmla="*/ 110 w 144"/>
                <a:gd name="T115" fmla="*/ 13 h 31"/>
                <a:gd name="T116" fmla="*/ 105 w 144"/>
                <a:gd name="T117" fmla="*/ 15 h 31"/>
                <a:gd name="T118" fmla="*/ 108 w 144"/>
                <a:gd name="T119" fmla="*/ 9 h 31"/>
                <a:gd name="T120" fmla="*/ 111 w 144"/>
                <a:gd name="T121" fmla="*/ 11 h 31"/>
                <a:gd name="T122" fmla="*/ 117 w 144"/>
                <a:gd name="T123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31">
                  <a:moveTo>
                    <a:pt x="0" y="0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1" y="5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36" y="8"/>
                    <a:pt x="33" y="10"/>
                    <a:pt x="30" y="10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5"/>
                    <a:pt x="41" y="5"/>
                    <a:pt x="41" y="5"/>
                  </a:cubicBezTo>
                  <a:close/>
                  <a:moveTo>
                    <a:pt x="61" y="23"/>
                  </a:moveTo>
                  <a:cubicBezTo>
                    <a:pt x="63" y="23"/>
                    <a:pt x="64" y="22"/>
                    <a:pt x="64" y="21"/>
                  </a:cubicBezTo>
                  <a:cubicBezTo>
                    <a:pt x="64" y="19"/>
                    <a:pt x="63" y="18"/>
                    <a:pt x="61" y="18"/>
                  </a:cubicBezTo>
                  <a:cubicBezTo>
                    <a:pt x="59" y="18"/>
                    <a:pt x="58" y="19"/>
                    <a:pt x="58" y="21"/>
                  </a:cubicBezTo>
                  <a:cubicBezTo>
                    <a:pt x="58" y="23"/>
                    <a:pt x="59" y="24"/>
                    <a:pt x="61" y="23"/>
                  </a:cubicBezTo>
                  <a:close/>
                  <a:moveTo>
                    <a:pt x="61" y="14"/>
                  </a:moveTo>
                  <a:cubicBezTo>
                    <a:pt x="62" y="14"/>
                    <a:pt x="63" y="13"/>
                    <a:pt x="63" y="12"/>
                  </a:cubicBezTo>
                  <a:cubicBezTo>
                    <a:pt x="63" y="10"/>
                    <a:pt x="62" y="9"/>
                    <a:pt x="61" y="9"/>
                  </a:cubicBezTo>
                  <a:cubicBezTo>
                    <a:pt x="59" y="9"/>
                    <a:pt x="58" y="10"/>
                    <a:pt x="58" y="12"/>
                  </a:cubicBezTo>
                  <a:cubicBezTo>
                    <a:pt x="58" y="13"/>
                    <a:pt x="59" y="14"/>
                    <a:pt x="61" y="14"/>
                  </a:cubicBezTo>
                  <a:close/>
                  <a:moveTo>
                    <a:pt x="55" y="16"/>
                  </a:moveTo>
                  <a:cubicBezTo>
                    <a:pt x="52" y="17"/>
                    <a:pt x="51" y="19"/>
                    <a:pt x="51" y="21"/>
                  </a:cubicBezTo>
                  <a:cubicBezTo>
                    <a:pt x="51" y="26"/>
                    <a:pt x="54" y="28"/>
                    <a:pt x="61" y="28"/>
                  </a:cubicBezTo>
                  <a:cubicBezTo>
                    <a:pt x="67" y="28"/>
                    <a:pt x="70" y="26"/>
                    <a:pt x="70" y="21"/>
                  </a:cubicBezTo>
                  <a:cubicBezTo>
                    <a:pt x="70" y="19"/>
                    <a:pt x="69" y="17"/>
                    <a:pt x="67" y="16"/>
                  </a:cubicBezTo>
                  <a:cubicBezTo>
                    <a:pt x="69" y="15"/>
                    <a:pt x="70" y="14"/>
                    <a:pt x="70" y="11"/>
                  </a:cubicBezTo>
                  <a:cubicBezTo>
                    <a:pt x="69" y="7"/>
                    <a:pt x="66" y="5"/>
                    <a:pt x="61" y="5"/>
                  </a:cubicBezTo>
                  <a:cubicBezTo>
                    <a:pt x="55" y="5"/>
                    <a:pt x="52" y="7"/>
                    <a:pt x="52" y="11"/>
                  </a:cubicBezTo>
                  <a:cubicBezTo>
                    <a:pt x="51" y="13"/>
                    <a:pt x="52" y="15"/>
                    <a:pt x="55" y="16"/>
                  </a:cubicBezTo>
                  <a:close/>
                  <a:moveTo>
                    <a:pt x="84" y="16"/>
                  </a:moveTo>
                  <a:cubicBezTo>
                    <a:pt x="86" y="16"/>
                    <a:pt x="87" y="15"/>
                    <a:pt x="87" y="13"/>
                  </a:cubicBezTo>
                  <a:cubicBezTo>
                    <a:pt x="87" y="11"/>
                    <a:pt x="86" y="10"/>
                    <a:pt x="84" y="10"/>
                  </a:cubicBezTo>
                  <a:cubicBezTo>
                    <a:pt x="82" y="10"/>
                    <a:pt x="81" y="11"/>
                    <a:pt x="81" y="13"/>
                  </a:cubicBezTo>
                  <a:cubicBezTo>
                    <a:pt x="81" y="15"/>
                    <a:pt x="82" y="16"/>
                    <a:pt x="84" y="16"/>
                  </a:cubicBezTo>
                  <a:close/>
                  <a:moveTo>
                    <a:pt x="75" y="22"/>
                  </a:moveTo>
                  <a:cubicBezTo>
                    <a:pt x="76" y="26"/>
                    <a:pt x="79" y="28"/>
                    <a:pt x="84" y="28"/>
                  </a:cubicBezTo>
                  <a:cubicBezTo>
                    <a:pt x="90" y="28"/>
                    <a:pt x="94" y="24"/>
                    <a:pt x="94" y="17"/>
                  </a:cubicBezTo>
                  <a:cubicBezTo>
                    <a:pt x="94" y="9"/>
                    <a:pt x="90" y="5"/>
                    <a:pt x="83" y="5"/>
                  </a:cubicBezTo>
                  <a:cubicBezTo>
                    <a:pt x="77" y="5"/>
                    <a:pt x="74" y="8"/>
                    <a:pt x="74" y="13"/>
                  </a:cubicBezTo>
                  <a:cubicBezTo>
                    <a:pt x="75" y="18"/>
                    <a:pt x="77" y="20"/>
                    <a:pt x="82" y="20"/>
                  </a:cubicBezTo>
                  <a:cubicBezTo>
                    <a:pt x="84" y="20"/>
                    <a:pt x="86" y="20"/>
                    <a:pt x="87" y="19"/>
                  </a:cubicBezTo>
                  <a:cubicBezTo>
                    <a:pt x="87" y="22"/>
                    <a:pt x="86" y="24"/>
                    <a:pt x="84" y="24"/>
                  </a:cubicBezTo>
                  <a:cubicBezTo>
                    <a:pt x="82" y="24"/>
                    <a:pt x="81" y="23"/>
                    <a:pt x="81" y="22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108" y="17"/>
                  </a:moveTo>
                  <a:cubicBezTo>
                    <a:pt x="106" y="17"/>
                    <a:pt x="105" y="18"/>
                    <a:pt x="105" y="21"/>
                  </a:cubicBezTo>
                  <a:cubicBezTo>
                    <a:pt x="105" y="22"/>
                    <a:pt x="106" y="23"/>
                    <a:pt x="108" y="24"/>
                  </a:cubicBezTo>
                  <a:cubicBezTo>
                    <a:pt x="110" y="24"/>
                    <a:pt x="111" y="22"/>
                    <a:pt x="111" y="20"/>
                  </a:cubicBezTo>
                  <a:cubicBezTo>
                    <a:pt x="111" y="19"/>
                    <a:pt x="110" y="18"/>
                    <a:pt x="108" y="17"/>
                  </a:cubicBezTo>
                  <a:close/>
                  <a:moveTo>
                    <a:pt x="117" y="11"/>
                  </a:moveTo>
                  <a:cubicBezTo>
                    <a:pt x="116" y="7"/>
                    <a:pt x="113" y="5"/>
                    <a:pt x="108" y="5"/>
                  </a:cubicBezTo>
                  <a:cubicBezTo>
                    <a:pt x="101" y="5"/>
                    <a:pt x="98" y="9"/>
                    <a:pt x="98" y="17"/>
                  </a:cubicBezTo>
                  <a:cubicBezTo>
                    <a:pt x="98" y="24"/>
                    <a:pt x="101" y="28"/>
                    <a:pt x="109" y="28"/>
                  </a:cubicBezTo>
                  <a:cubicBezTo>
                    <a:pt x="114" y="28"/>
                    <a:pt x="117" y="25"/>
                    <a:pt x="118" y="20"/>
                  </a:cubicBezTo>
                  <a:cubicBezTo>
                    <a:pt x="117" y="16"/>
                    <a:pt x="115" y="13"/>
                    <a:pt x="110" y="13"/>
                  </a:cubicBezTo>
                  <a:cubicBezTo>
                    <a:pt x="108" y="13"/>
                    <a:pt x="106" y="14"/>
                    <a:pt x="105" y="15"/>
                  </a:cubicBezTo>
                  <a:cubicBezTo>
                    <a:pt x="105" y="11"/>
                    <a:pt x="106" y="9"/>
                    <a:pt x="108" y="9"/>
                  </a:cubicBezTo>
                  <a:cubicBezTo>
                    <a:pt x="109" y="9"/>
                    <a:pt x="110" y="10"/>
                    <a:pt x="111" y="11"/>
                  </a:cubicBezTo>
                  <a:lnTo>
                    <a:pt x="11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ïSlïḑé"/>
            <p:cNvSpPr/>
            <p:nvPr/>
          </p:nvSpPr>
          <p:spPr bwMode="auto">
            <a:xfrm>
              <a:off x="4451350" y="-1959835"/>
              <a:ext cx="42863" cy="241300"/>
            </a:xfrm>
            <a:custGeom>
              <a:avLst/>
              <a:gdLst>
                <a:gd name="T0" fmla="*/ 0 w 13"/>
                <a:gd name="T1" fmla="*/ 70 h 73"/>
                <a:gd name="T2" fmla="*/ 0 w 13"/>
                <a:gd name="T3" fmla="*/ 51 h 73"/>
                <a:gd name="T4" fmla="*/ 0 w 13"/>
                <a:gd name="T5" fmla="*/ 3 h 73"/>
                <a:gd name="T6" fmla="*/ 2 w 13"/>
                <a:gd name="T7" fmla="*/ 0 h 73"/>
                <a:gd name="T8" fmla="*/ 11 w 13"/>
                <a:gd name="T9" fmla="*/ 0 h 73"/>
                <a:gd name="T10" fmla="*/ 13 w 13"/>
                <a:gd name="T11" fmla="*/ 3 h 73"/>
                <a:gd name="T12" fmla="*/ 13 w 13"/>
                <a:gd name="T13" fmla="*/ 51 h 73"/>
                <a:gd name="T14" fmla="*/ 13 w 13"/>
                <a:gd name="T15" fmla="*/ 70 h 73"/>
                <a:gd name="T16" fmla="*/ 13 w 13"/>
                <a:gd name="T17" fmla="*/ 73 h 73"/>
                <a:gd name="T18" fmla="*/ 11 w 13"/>
                <a:gd name="T19" fmla="*/ 73 h 73"/>
                <a:gd name="T20" fmla="*/ 2 w 13"/>
                <a:gd name="T21" fmla="*/ 73 h 73"/>
                <a:gd name="T22" fmla="*/ 0 w 13"/>
                <a:gd name="T23" fmla="*/ 73 h 73"/>
                <a:gd name="T24" fmla="*/ 0 w 13"/>
                <a:gd name="T25" fmla="*/ 70 h 73"/>
                <a:gd name="T26" fmla="*/ 0 w 13"/>
                <a:gd name="T27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73">
                  <a:moveTo>
                    <a:pt x="0" y="7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3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ṩlîḋê"/>
            <p:cNvSpPr/>
            <p:nvPr/>
          </p:nvSpPr>
          <p:spPr bwMode="auto">
            <a:xfrm>
              <a:off x="4506913" y="-1939197"/>
              <a:ext cx="188913" cy="239713"/>
            </a:xfrm>
            <a:custGeom>
              <a:avLst/>
              <a:gdLst>
                <a:gd name="T0" fmla="*/ 0 w 57"/>
                <a:gd name="T1" fmla="*/ 65 h 73"/>
                <a:gd name="T2" fmla="*/ 0 w 57"/>
                <a:gd name="T3" fmla="*/ 47 h 73"/>
                <a:gd name="T4" fmla="*/ 0 w 57"/>
                <a:gd name="T5" fmla="*/ 2 h 73"/>
                <a:gd name="T6" fmla="*/ 2 w 57"/>
                <a:gd name="T7" fmla="*/ 0 h 73"/>
                <a:gd name="T8" fmla="*/ 10 w 57"/>
                <a:gd name="T9" fmla="*/ 0 h 73"/>
                <a:gd name="T10" fmla="*/ 11 w 57"/>
                <a:gd name="T11" fmla="*/ 2 h 73"/>
                <a:gd name="T12" fmla="*/ 11 w 57"/>
                <a:gd name="T13" fmla="*/ 16 h 73"/>
                <a:gd name="T14" fmla="*/ 17 w 57"/>
                <a:gd name="T15" fmla="*/ 12 h 73"/>
                <a:gd name="T16" fmla="*/ 20 w 57"/>
                <a:gd name="T17" fmla="*/ 13 h 73"/>
                <a:gd name="T18" fmla="*/ 46 w 57"/>
                <a:gd name="T19" fmla="*/ 50 h 73"/>
                <a:gd name="T20" fmla="*/ 56 w 57"/>
                <a:gd name="T21" fmla="*/ 64 h 73"/>
                <a:gd name="T22" fmla="*/ 57 w 57"/>
                <a:gd name="T23" fmla="*/ 66 h 73"/>
                <a:gd name="T24" fmla="*/ 55 w 57"/>
                <a:gd name="T25" fmla="*/ 67 h 73"/>
                <a:gd name="T26" fmla="*/ 49 w 57"/>
                <a:gd name="T27" fmla="*/ 72 h 73"/>
                <a:gd name="T28" fmla="*/ 47 w 57"/>
                <a:gd name="T29" fmla="*/ 73 h 73"/>
                <a:gd name="T30" fmla="*/ 46 w 57"/>
                <a:gd name="T31" fmla="*/ 71 h 73"/>
                <a:gd name="T32" fmla="*/ 46 w 57"/>
                <a:gd name="T33" fmla="*/ 71 h 73"/>
                <a:gd name="T34" fmla="*/ 36 w 57"/>
                <a:gd name="T35" fmla="*/ 56 h 73"/>
                <a:gd name="T36" fmla="*/ 11 w 57"/>
                <a:gd name="T37" fmla="*/ 21 h 73"/>
                <a:gd name="T38" fmla="*/ 11 w 57"/>
                <a:gd name="T39" fmla="*/ 47 h 73"/>
                <a:gd name="T40" fmla="*/ 11 w 57"/>
                <a:gd name="T41" fmla="*/ 65 h 73"/>
                <a:gd name="T42" fmla="*/ 11 w 57"/>
                <a:gd name="T43" fmla="*/ 67 h 73"/>
                <a:gd name="T44" fmla="*/ 10 w 57"/>
                <a:gd name="T45" fmla="*/ 67 h 73"/>
                <a:gd name="T46" fmla="*/ 2 w 57"/>
                <a:gd name="T47" fmla="*/ 67 h 73"/>
                <a:gd name="T48" fmla="*/ 0 w 57"/>
                <a:gd name="T49" fmla="*/ 67 h 73"/>
                <a:gd name="T50" fmla="*/ 0 w 57"/>
                <a:gd name="T51" fmla="*/ 65 h 73"/>
                <a:gd name="T52" fmla="*/ 0 w 57"/>
                <a:gd name="T53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" h="73">
                  <a:moveTo>
                    <a:pt x="0" y="65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9" y="12"/>
                    <a:pt x="20" y="13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íṧlîḓé"/>
            <p:cNvSpPr/>
            <p:nvPr/>
          </p:nvSpPr>
          <p:spPr bwMode="auto">
            <a:xfrm>
              <a:off x="4267200" y="-1856647"/>
              <a:ext cx="171450" cy="39688"/>
            </a:xfrm>
            <a:custGeom>
              <a:avLst/>
              <a:gdLst>
                <a:gd name="T0" fmla="*/ 2 w 52"/>
                <a:gd name="T1" fmla="*/ 12 h 12"/>
                <a:gd name="T2" fmla="*/ 16 w 52"/>
                <a:gd name="T3" fmla="*/ 12 h 12"/>
                <a:gd name="T4" fmla="*/ 50 w 52"/>
                <a:gd name="T5" fmla="*/ 12 h 12"/>
                <a:gd name="T6" fmla="*/ 52 w 52"/>
                <a:gd name="T7" fmla="*/ 10 h 12"/>
                <a:gd name="T8" fmla="*/ 52 w 52"/>
                <a:gd name="T9" fmla="*/ 2 h 12"/>
                <a:gd name="T10" fmla="*/ 50 w 52"/>
                <a:gd name="T11" fmla="*/ 0 h 12"/>
                <a:gd name="T12" fmla="*/ 16 w 52"/>
                <a:gd name="T13" fmla="*/ 0 h 12"/>
                <a:gd name="T14" fmla="*/ 2 w 52"/>
                <a:gd name="T15" fmla="*/ 0 h 12"/>
                <a:gd name="T16" fmla="*/ 0 w 52"/>
                <a:gd name="T17" fmla="*/ 0 h 12"/>
                <a:gd name="T18" fmla="*/ 0 w 52"/>
                <a:gd name="T19" fmla="*/ 2 h 12"/>
                <a:gd name="T20" fmla="*/ 0 w 52"/>
                <a:gd name="T21" fmla="*/ 10 h 12"/>
                <a:gd name="T22" fmla="*/ 0 w 52"/>
                <a:gd name="T23" fmla="*/ 12 h 12"/>
                <a:gd name="T24" fmla="*/ 2 w 52"/>
                <a:gd name="T25" fmla="*/ 12 h 12"/>
                <a:gd name="T26" fmla="*/ 2 w 52"/>
                <a:gd name="T27" fmla="*/ 12 h 12"/>
                <a:gd name="T28" fmla="*/ 45 w 52"/>
                <a:gd name="T29" fmla="*/ 2 h 12"/>
                <a:gd name="T30" fmla="*/ 46 w 52"/>
                <a:gd name="T31" fmla="*/ 2 h 12"/>
                <a:gd name="T32" fmla="*/ 46 w 52"/>
                <a:gd name="T33" fmla="*/ 11 h 12"/>
                <a:gd name="T34" fmla="*/ 45 w 52"/>
                <a:gd name="T35" fmla="*/ 11 h 12"/>
                <a:gd name="T36" fmla="*/ 45 w 52"/>
                <a:gd name="T3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12">
                  <a:moveTo>
                    <a:pt x="2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1" y="12"/>
                    <a:pt x="52" y="11"/>
                    <a:pt x="52" y="10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lose/>
                  <a:moveTo>
                    <a:pt x="45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lnTo>
                    <a:pt x="4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ïš1ïḓê"/>
            <p:cNvSpPr/>
            <p:nvPr/>
          </p:nvSpPr>
          <p:spPr bwMode="auto">
            <a:xfrm>
              <a:off x="4267200" y="-1810610"/>
              <a:ext cx="171450" cy="42863"/>
            </a:xfrm>
            <a:custGeom>
              <a:avLst/>
              <a:gdLst>
                <a:gd name="T0" fmla="*/ 2 w 52"/>
                <a:gd name="T1" fmla="*/ 13 h 13"/>
                <a:gd name="T2" fmla="*/ 16 w 52"/>
                <a:gd name="T3" fmla="*/ 13 h 13"/>
                <a:gd name="T4" fmla="*/ 50 w 52"/>
                <a:gd name="T5" fmla="*/ 13 h 13"/>
                <a:gd name="T6" fmla="*/ 52 w 52"/>
                <a:gd name="T7" fmla="*/ 11 h 13"/>
                <a:gd name="T8" fmla="*/ 52 w 52"/>
                <a:gd name="T9" fmla="*/ 2 h 13"/>
                <a:gd name="T10" fmla="*/ 50 w 52"/>
                <a:gd name="T11" fmla="*/ 0 h 13"/>
                <a:gd name="T12" fmla="*/ 16 w 52"/>
                <a:gd name="T13" fmla="*/ 0 h 13"/>
                <a:gd name="T14" fmla="*/ 2 w 52"/>
                <a:gd name="T15" fmla="*/ 0 h 13"/>
                <a:gd name="T16" fmla="*/ 0 w 52"/>
                <a:gd name="T17" fmla="*/ 0 h 13"/>
                <a:gd name="T18" fmla="*/ 0 w 52"/>
                <a:gd name="T19" fmla="*/ 2 h 13"/>
                <a:gd name="T20" fmla="*/ 0 w 52"/>
                <a:gd name="T21" fmla="*/ 11 h 13"/>
                <a:gd name="T22" fmla="*/ 0 w 52"/>
                <a:gd name="T23" fmla="*/ 13 h 13"/>
                <a:gd name="T24" fmla="*/ 2 w 52"/>
                <a:gd name="T25" fmla="*/ 13 h 13"/>
                <a:gd name="T26" fmla="*/ 2 w 52"/>
                <a:gd name="T27" fmla="*/ 13 h 13"/>
                <a:gd name="T28" fmla="*/ 45 w 52"/>
                <a:gd name="T29" fmla="*/ 2 h 13"/>
                <a:gd name="T30" fmla="*/ 46 w 52"/>
                <a:gd name="T31" fmla="*/ 2 h 13"/>
                <a:gd name="T32" fmla="*/ 46 w 52"/>
                <a:gd name="T33" fmla="*/ 11 h 13"/>
                <a:gd name="T34" fmla="*/ 45 w 52"/>
                <a:gd name="T35" fmla="*/ 11 h 13"/>
                <a:gd name="T36" fmla="*/ 45 w 52"/>
                <a:gd name="T3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13">
                  <a:moveTo>
                    <a:pt x="2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1" y="13"/>
                    <a:pt x="52" y="12"/>
                    <a:pt x="52" y="11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45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lnTo>
                    <a:pt x="4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ïšḷîďê"/>
            <p:cNvSpPr/>
            <p:nvPr/>
          </p:nvSpPr>
          <p:spPr bwMode="auto">
            <a:xfrm>
              <a:off x="4267200" y="-1761397"/>
              <a:ext cx="171450" cy="42863"/>
            </a:xfrm>
            <a:custGeom>
              <a:avLst/>
              <a:gdLst>
                <a:gd name="T0" fmla="*/ 2 w 52"/>
                <a:gd name="T1" fmla="*/ 13 h 13"/>
                <a:gd name="T2" fmla="*/ 16 w 52"/>
                <a:gd name="T3" fmla="*/ 13 h 13"/>
                <a:gd name="T4" fmla="*/ 50 w 52"/>
                <a:gd name="T5" fmla="*/ 13 h 13"/>
                <a:gd name="T6" fmla="*/ 52 w 52"/>
                <a:gd name="T7" fmla="*/ 11 h 13"/>
                <a:gd name="T8" fmla="*/ 52 w 52"/>
                <a:gd name="T9" fmla="*/ 2 h 13"/>
                <a:gd name="T10" fmla="*/ 50 w 52"/>
                <a:gd name="T11" fmla="*/ 0 h 13"/>
                <a:gd name="T12" fmla="*/ 16 w 52"/>
                <a:gd name="T13" fmla="*/ 0 h 13"/>
                <a:gd name="T14" fmla="*/ 2 w 52"/>
                <a:gd name="T15" fmla="*/ 0 h 13"/>
                <a:gd name="T16" fmla="*/ 0 w 52"/>
                <a:gd name="T17" fmla="*/ 0 h 13"/>
                <a:gd name="T18" fmla="*/ 0 w 52"/>
                <a:gd name="T19" fmla="*/ 2 h 13"/>
                <a:gd name="T20" fmla="*/ 0 w 52"/>
                <a:gd name="T21" fmla="*/ 11 h 13"/>
                <a:gd name="T22" fmla="*/ 0 w 52"/>
                <a:gd name="T23" fmla="*/ 13 h 13"/>
                <a:gd name="T24" fmla="*/ 2 w 52"/>
                <a:gd name="T25" fmla="*/ 13 h 13"/>
                <a:gd name="T26" fmla="*/ 2 w 52"/>
                <a:gd name="T27" fmla="*/ 13 h 13"/>
                <a:gd name="T28" fmla="*/ 45 w 52"/>
                <a:gd name="T29" fmla="*/ 2 h 13"/>
                <a:gd name="T30" fmla="*/ 46 w 52"/>
                <a:gd name="T31" fmla="*/ 2 h 13"/>
                <a:gd name="T32" fmla="*/ 46 w 52"/>
                <a:gd name="T33" fmla="*/ 11 h 13"/>
                <a:gd name="T34" fmla="*/ 45 w 52"/>
                <a:gd name="T35" fmla="*/ 11 h 13"/>
                <a:gd name="T36" fmla="*/ 45 w 52"/>
                <a:gd name="T3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13">
                  <a:moveTo>
                    <a:pt x="2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1" y="13"/>
                    <a:pt x="52" y="12"/>
                    <a:pt x="52" y="11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45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lnTo>
                    <a:pt x="4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íšḻíḓê"/>
            <p:cNvSpPr/>
            <p:nvPr/>
          </p:nvSpPr>
          <p:spPr bwMode="auto">
            <a:xfrm>
              <a:off x="4227513" y="-1916972"/>
              <a:ext cx="211138" cy="63500"/>
            </a:xfrm>
            <a:custGeom>
              <a:avLst/>
              <a:gdLst>
                <a:gd name="T0" fmla="*/ 57 w 64"/>
                <a:gd name="T1" fmla="*/ 0 h 19"/>
                <a:gd name="T2" fmla="*/ 64 w 64"/>
                <a:gd name="T3" fmla="*/ 7 h 19"/>
                <a:gd name="T4" fmla="*/ 57 w 64"/>
                <a:gd name="T5" fmla="*/ 14 h 19"/>
                <a:gd name="T6" fmla="*/ 57 w 64"/>
                <a:gd name="T7" fmla="*/ 14 h 19"/>
                <a:gd name="T8" fmla="*/ 25 w 64"/>
                <a:gd name="T9" fmla="*/ 14 h 19"/>
                <a:gd name="T10" fmla="*/ 25 w 64"/>
                <a:gd name="T11" fmla="*/ 13 h 19"/>
                <a:gd name="T12" fmla="*/ 52 w 64"/>
                <a:gd name="T13" fmla="*/ 13 h 19"/>
                <a:gd name="T14" fmla="*/ 50 w 64"/>
                <a:gd name="T15" fmla="*/ 12 h 19"/>
                <a:gd name="T16" fmla="*/ 0 w 64"/>
                <a:gd name="T17" fmla="*/ 19 h 19"/>
                <a:gd name="T18" fmla="*/ 4 w 64"/>
                <a:gd name="T19" fmla="*/ 7 h 19"/>
                <a:gd name="T20" fmla="*/ 49 w 64"/>
                <a:gd name="T21" fmla="*/ 5 h 19"/>
                <a:gd name="T22" fmla="*/ 57 w 64"/>
                <a:gd name="T23" fmla="*/ 0 h 19"/>
                <a:gd name="T24" fmla="*/ 57 w 64"/>
                <a:gd name="T25" fmla="*/ 4 h 19"/>
                <a:gd name="T26" fmla="*/ 57 w 64"/>
                <a:gd name="T27" fmla="*/ 9 h 19"/>
                <a:gd name="T28" fmla="*/ 53 w 64"/>
                <a:gd name="T29" fmla="*/ 12 h 19"/>
                <a:gd name="T30" fmla="*/ 59 w 64"/>
                <a:gd name="T31" fmla="*/ 7 h 19"/>
                <a:gd name="T32" fmla="*/ 57 w 64"/>
                <a:gd name="T33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9">
                  <a:moveTo>
                    <a:pt x="57" y="0"/>
                  </a:moveTo>
                  <a:cubicBezTo>
                    <a:pt x="61" y="0"/>
                    <a:pt x="64" y="3"/>
                    <a:pt x="64" y="7"/>
                  </a:cubicBezTo>
                  <a:cubicBezTo>
                    <a:pt x="64" y="11"/>
                    <a:pt x="61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2"/>
                    <a:pt x="51" y="12"/>
                    <a:pt x="50" y="12"/>
                  </a:cubicBezTo>
                  <a:cubicBezTo>
                    <a:pt x="21" y="10"/>
                    <a:pt x="6" y="17"/>
                    <a:pt x="0" y="19"/>
                  </a:cubicBezTo>
                  <a:cubicBezTo>
                    <a:pt x="0" y="18"/>
                    <a:pt x="2" y="10"/>
                    <a:pt x="4" y="7"/>
                  </a:cubicBezTo>
                  <a:cubicBezTo>
                    <a:pt x="26" y="2"/>
                    <a:pt x="31" y="4"/>
                    <a:pt x="49" y="5"/>
                  </a:cubicBezTo>
                  <a:cubicBezTo>
                    <a:pt x="50" y="2"/>
                    <a:pt x="53" y="0"/>
                    <a:pt x="57" y="0"/>
                  </a:cubicBezTo>
                  <a:close/>
                  <a:moveTo>
                    <a:pt x="57" y="4"/>
                  </a:moveTo>
                  <a:cubicBezTo>
                    <a:pt x="53" y="4"/>
                    <a:pt x="52" y="9"/>
                    <a:pt x="57" y="9"/>
                  </a:cubicBezTo>
                  <a:cubicBezTo>
                    <a:pt x="56" y="11"/>
                    <a:pt x="55" y="11"/>
                    <a:pt x="53" y="12"/>
                  </a:cubicBezTo>
                  <a:cubicBezTo>
                    <a:pt x="55" y="13"/>
                    <a:pt x="59" y="11"/>
                    <a:pt x="59" y="7"/>
                  </a:cubicBezTo>
                  <a:cubicBezTo>
                    <a:pt x="59" y="6"/>
                    <a:pt x="58" y="4"/>
                    <a:pt x="5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îsļiḋê"/>
            <p:cNvSpPr/>
            <p:nvPr/>
          </p:nvSpPr>
          <p:spPr bwMode="auto">
            <a:xfrm>
              <a:off x="4745038" y="-1715360"/>
              <a:ext cx="52388" cy="268288"/>
            </a:xfrm>
            <a:custGeom>
              <a:avLst/>
              <a:gdLst>
                <a:gd name="T0" fmla="*/ 6 w 16"/>
                <a:gd name="T1" fmla="*/ 0 h 81"/>
                <a:gd name="T2" fmla="*/ 9 w 16"/>
                <a:gd name="T3" fmla="*/ 0 h 81"/>
                <a:gd name="T4" fmla="*/ 13 w 16"/>
                <a:gd name="T5" fmla="*/ 3 h 81"/>
                <a:gd name="T6" fmla="*/ 13 w 16"/>
                <a:gd name="T7" fmla="*/ 16 h 81"/>
                <a:gd name="T8" fmla="*/ 10 w 16"/>
                <a:gd name="T9" fmla="*/ 19 h 81"/>
                <a:gd name="T10" fmla="*/ 10 w 16"/>
                <a:gd name="T11" fmla="*/ 29 h 81"/>
                <a:gd name="T12" fmla="*/ 12 w 16"/>
                <a:gd name="T13" fmla="*/ 29 h 81"/>
                <a:gd name="T14" fmla="*/ 16 w 16"/>
                <a:gd name="T15" fmla="*/ 32 h 81"/>
                <a:gd name="T16" fmla="*/ 16 w 16"/>
                <a:gd name="T17" fmla="*/ 47 h 81"/>
                <a:gd name="T18" fmla="*/ 12 w 16"/>
                <a:gd name="T19" fmla="*/ 50 h 81"/>
                <a:gd name="T20" fmla="*/ 10 w 16"/>
                <a:gd name="T21" fmla="*/ 50 h 81"/>
                <a:gd name="T22" fmla="*/ 10 w 16"/>
                <a:gd name="T23" fmla="*/ 60 h 81"/>
                <a:gd name="T24" fmla="*/ 12 w 16"/>
                <a:gd name="T25" fmla="*/ 60 h 81"/>
                <a:gd name="T26" fmla="*/ 16 w 16"/>
                <a:gd name="T27" fmla="*/ 63 h 81"/>
                <a:gd name="T28" fmla="*/ 16 w 16"/>
                <a:gd name="T29" fmla="*/ 78 h 81"/>
                <a:gd name="T30" fmla="*/ 12 w 16"/>
                <a:gd name="T31" fmla="*/ 81 h 81"/>
                <a:gd name="T32" fmla="*/ 4 w 16"/>
                <a:gd name="T33" fmla="*/ 81 h 81"/>
                <a:gd name="T34" fmla="*/ 0 w 16"/>
                <a:gd name="T35" fmla="*/ 78 h 81"/>
                <a:gd name="T36" fmla="*/ 0 w 16"/>
                <a:gd name="T37" fmla="*/ 63 h 81"/>
                <a:gd name="T38" fmla="*/ 4 w 16"/>
                <a:gd name="T39" fmla="*/ 60 h 81"/>
                <a:gd name="T40" fmla="*/ 6 w 16"/>
                <a:gd name="T41" fmla="*/ 60 h 81"/>
                <a:gd name="T42" fmla="*/ 6 w 16"/>
                <a:gd name="T43" fmla="*/ 50 h 81"/>
                <a:gd name="T44" fmla="*/ 4 w 16"/>
                <a:gd name="T45" fmla="*/ 50 h 81"/>
                <a:gd name="T46" fmla="*/ 0 w 16"/>
                <a:gd name="T47" fmla="*/ 47 h 81"/>
                <a:gd name="T48" fmla="*/ 0 w 16"/>
                <a:gd name="T49" fmla="*/ 32 h 81"/>
                <a:gd name="T50" fmla="*/ 4 w 16"/>
                <a:gd name="T51" fmla="*/ 29 h 81"/>
                <a:gd name="T52" fmla="*/ 7 w 16"/>
                <a:gd name="T53" fmla="*/ 29 h 81"/>
                <a:gd name="T54" fmla="*/ 7 w 16"/>
                <a:gd name="T55" fmla="*/ 19 h 81"/>
                <a:gd name="T56" fmla="*/ 6 w 16"/>
                <a:gd name="T57" fmla="*/ 19 h 81"/>
                <a:gd name="T58" fmla="*/ 2 w 16"/>
                <a:gd name="T59" fmla="*/ 16 h 81"/>
                <a:gd name="T60" fmla="*/ 2 w 16"/>
                <a:gd name="T61" fmla="*/ 3 h 81"/>
                <a:gd name="T62" fmla="*/ 6 w 16"/>
                <a:gd name="T63" fmla="*/ 0 h 81"/>
                <a:gd name="T64" fmla="*/ 6 w 16"/>
                <a:gd name="T65" fmla="*/ 63 h 81"/>
                <a:gd name="T66" fmla="*/ 4 w 16"/>
                <a:gd name="T67" fmla="*/ 65 h 81"/>
                <a:gd name="T68" fmla="*/ 4 w 16"/>
                <a:gd name="T69" fmla="*/ 76 h 81"/>
                <a:gd name="T70" fmla="*/ 6 w 16"/>
                <a:gd name="T71" fmla="*/ 79 h 81"/>
                <a:gd name="T72" fmla="*/ 10 w 16"/>
                <a:gd name="T73" fmla="*/ 79 h 81"/>
                <a:gd name="T74" fmla="*/ 12 w 16"/>
                <a:gd name="T75" fmla="*/ 76 h 81"/>
                <a:gd name="T76" fmla="*/ 12 w 16"/>
                <a:gd name="T77" fmla="*/ 65 h 81"/>
                <a:gd name="T78" fmla="*/ 10 w 16"/>
                <a:gd name="T79" fmla="*/ 63 h 81"/>
                <a:gd name="T80" fmla="*/ 6 w 16"/>
                <a:gd name="T81" fmla="*/ 63 h 81"/>
                <a:gd name="T82" fmla="*/ 6 w 16"/>
                <a:gd name="T83" fmla="*/ 31 h 81"/>
                <a:gd name="T84" fmla="*/ 4 w 16"/>
                <a:gd name="T85" fmla="*/ 34 h 81"/>
                <a:gd name="T86" fmla="*/ 4 w 16"/>
                <a:gd name="T87" fmla="*/ 45 h 81"/>
                <a:gd name="T88" fmla="*/ 6 w 16"/>
                <a:gd name="T89" fmla="*/ 47 h 81"/>
                <a:gd name="T90" fmla="*/ 10 w 16"/>
                <a:gd name="T91" fmla="*/ 47 h 81"/>
                <a:gd name="T92" fmla="*/ 12 w 16"/>
                <a:gd name="T93" fmla="*/ 45 h 81"/>
                <a:gd name="T94" fmla="*/ 12 w 16"/>
                <a:gd name="T95" fmla="*/ 34 h 81"/>
                <a:gd name="T96" fmla="*/ 10 w 16"/>
                <a:gd name="T97" fmla="*/ 31 h 81"/>
                <a:gd name="T98" fmla="*/ 6 w 16"/>
                <a:gd name="T99" fmla="*/ 3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" h="81">
                  <a:moveTo>
                    <a:pt x="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3" y="1"/>
                    <a:pt x="13" y="3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7"/>
                    <a:pt x="12" y="18"/>
                    <a:pt x="10" y="1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4" y="29"/>
                    <a:pt x="16" y="30"/>
                    <a:pt x="16" y="3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8"/>
                    <a:pt x="14" y="50"/>
                    <a:pt x="12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62"/>
                    <a:pt x="16" y="63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80"/>
                    <a:pt x="14" y="81"/>
                    <a:pt x="12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1"/>
                    <a:pt x="0" y="80"/>
                    <a:pt x="0" y="7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2" y="60"/>
                    <a:pt x="4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2" y="50"/>
                    <a:pt x="0" y="48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0"/>
                    <a:pt x="2" y="29"/>
                    <a:pt x="4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7"/>
                    <a:pt x="2" y="1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4" y="0"/>
                    <a:pt x="6" y="0"/>
                  </a:cubicBezTo>
                  <a:close/>
                  <a:moveTo>
                    <a:pt x="6" y="63"/>
                  </a:moveTo>
                  <a:cubicBezTo>
                    <a:pt x="5" y="63"/>
                    <a:pt x="4" y="64"/>
                    <a:pt x="4" y="65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7"/>
                    <a:pt x="5" y="79"/>
                    <a:pt x="6" y="79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1" y="79"/>
                    <a:pt x="12" y="77"/>
                    <a:pt x="12" y="7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4"/>
                    <a:pt x="11" y="63"/>
                    <a:pt x="10" y="63"/>
                  </a:cubicBezTo>
                  <a:cubicBezTo>
                    <a:pt x="6" y="63"/>
                    <a:pt x="6" y="63"/>
                    <a:pt x="6" y="63"/>
                  </a:cubicBezTo>
                  <a:close/>
                  <a:moveTo>
                    <a:pt x="6" y="31"/>
                  </a:moveTo>
                  <a:cubicBezTo>
                    <a:pt x="5" y="31"/>
                    <a:pt x="4" y="33"/>
                    <a:pt x="4" y="3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6"/>
                    <a:pt x="5" y="47"/>
                    <a:pt x="6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7"/>
                    <a:pt x="12" y="46"/>
                    <a:pt x="12" y="4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1" y="31"/>
                    <a:pt x="10" y="31"/>
                  </a:cubicBezTo>
                  <a:lnTo>
                    <a:pt x="6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ïŝlîďe"/>
            <p:cNvSpPr/>
            <p:nvPr/>
          </p:nvSpPr>
          <p:spPr bwMode="auto">
            <a:xfrm>
              <a:off x="4078288" y="-1685197"/>
              <a:ext cx="214313" cy="439738"/>
            </a:xfrm>
            <a:custGeom>
              <a:avLst/>
              <a:gdLst>
                <a:gd name="T0" fmla="*/ 62 w 65"/>
                <a:gd name="T1" fmla="*/ 0 h 133"/>
                <a:gd name="T2" fmla="*/ 63 w 65"/>
                <a:gd name="T3" fmla="*/ 0 h 133"/>
                <a:gd name="T4" fmla="*/ 64 w 65"/>
                <a:gd name="T5" fmla="*/ 4 h 133"/>
                <a:gd name="T6" fmla="*/ 26 w 65"/>
                <a:gd name="T7" fmla="*/ 111 h 133"/>
                <a:gd name="T8" fmla="*/ 37 w 65"/>
                <a:gd name="T9" fmla="*/ 116 h 133"/>
                <a:gd name="T10" fmla="*/ 39 w 65"/>
                <a:gd name="T11" fmla="*/ 121 h 133"/>
                <a:gd name="T12" fmla="*/ 35 w 65"/>
                <a:gd name="T13" fmla="*/ 130 h 133"/>
                <a:gd name="T14" fmla="*/ 30 w 65"/>
                <a:gd name="T15" fmla="*/ 132 h 133"/>
                <a:gd name="T16" fmla="*/ 2 w 65"/>
                <a:gd name="T17" fmla="*/ 120 h 133"/>
                <a:gd name="T18" fmla="*/ 1 w 65"/>
                <a:gd name="T19" fmla="*/ 115 h 133"/>
                <a:gd name="T20" fmla="*/ 5 w 65"/>
                <a:gd name="T21" fmla="*/ 105 h 133"/>
                <a:gd name="T22" fmla="*/ 9 w 65"/>
                <a:gd name="T23" fmla="*/ 103 h 133"/>
                <a:gd name="T24" fmla="*/ 21 w 65"/>
                <a:gd name="T25" fmla="*/ 109 h 133"/>
                <a:gd name="T26" fmla="*/ 59 w 65"/>
                <a:gd name="T27" fmla="*/ 2 h 133"/>
                <a:gd name="T28" fmla="*/ 62 w 65"/>
                <a:gd name="T2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33">
                  <a:moveTo>
                    <a:pt x="62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5" y="1"/>
                    <a:pt x="65" y="3"/>
                    <a:pt x="64" y="4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9" y="117"/>
                    <a:pt x="40" y="119"/>
                    <a:pt x="39" y="121"/>
                  </a:cubicBezTo>
                  <a:cubicBezTo>
                    <a:pt x="35" y="130"/>
                    <a:pt x="35" y="130"/>
                    <a:pt x="35" y="130"/>
                  </a:cubicBezTo>
                  <a:cubicBezTo>
                    <a:pt x="34" y="132"/>
                    <a:pt x="32" y="133"/>
                    <a:pt x="30" y="13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1" y="119"/>
                    <a:pt x="0" y="117"/>
                    <a:pt x="1" y="11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4"/>
                    <a:pt x="8" y="103"/>
                    <a:pt x="9" y="103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0" y="1"/>
                    <a:pt x="61" y="0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ïŝḻíḑè"/>
            <p:cNvSpPr/>
            <p:nvPr/>
          </p:nvSpPr>
          <p:spPr bwMode="auto">
            <a:xfrm>
              <a:off x="4619625" y="-1702660"/>
              <a:ext cx="195263" cy="106363"/>
            </a:xfrm>
            <a:custGeom>
              <a:avLst/>
              <a:gdLst>
                <a:gd name="T0" fmla="*/ 1 w 59"/>
                <a:gd name="T1" fmla="*/ 0 h 32"/>
                <a:gd name="T2" fmla="*/ 0 w 59"/>
                <a:gd name="T3" fmla="*/ 32 h 32"/>
                <a:gd name="T4" fmla="*/ 59 w 59"/>
                <a:gd name="T5" fmla="*/ 0 h 32"/>
                <a:gd name="T6" fmla="*/ 1 w 5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32">
                  <a:moveTo>
                    <a:pt x="1" y="0"/>
                  </a:moveTo>
                  <a:cubicBezTo>
                    <a:pt x="0" y="10"/>
                    <a:pt x="0" y="22"/>
                    <a:pt x="0" y="32"/>
                  </a:cubicBezTo>
                  <a:cubicBezTo>
                    <a:pt x="31" y="25"/>
                    <a:pt x="41" y="16"/>
                    <a:pt x="59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Sľídé"/>
            <p:cNvSpPr/>
            <p:nvPr/>
          </p:nvSpPr>
          <p:spPr bwMode="auto">
            <a:xfrm>
              <a:off x="4171950" y="-1709010"/>
              <a:ext cx="441325" cy="290513"/>
            </a:xfrm>
            <a:custGeom>
              <a:avLst/>
              <a:gdLst>
                <a:gd name="T0" fmla="*/ 0 w 134"/>
                <a:gd name="T1" fmla="*/ 0 h 88"/>
                <a:gd name="T2" fmla="*/ 132 w 134"/>
                <a:gd name="T3" fmla="*/ 0 h 88"/>
                <a:gd name="T4" fmla="*/ 132 w 134"/>
                <a:gd name="T5" fmla="*/ 36 h 88"/>
                <a:gd name="T6" fmla="*/ 134 w 134"/>
                <a:gd name="T7" fmla="*/ 88 h 88"/>
                <a:gd name="T8" fmla="*/ 37 w 134"/>
                <a:gd name="T9" fmla="*/ 88 h 88"/>
                <a:gd name="T10" fmla="*/ 41 w 134"/>
                <a:gd name="T11" fmla="*/ 39 h 88"/>
                <a:gd name="T12" fmla="*/ 32 w 134"/>
                <a:gd name="T13" fmla="*/ 35 h 88"/>
                <a:gd name="T14" fmla="*/ 39 w 134"/>
                <a:gd name="T15" fmla="*/ 8 h 88"/>
                <a:gd name="T16" fmla="*/ 31 w 134"/>
                <a:gd name="T17" fmla="*/ 5 h 88"/>
                <a:gd name="T18" fmla="*/ 20 w 134"/>
                <a:gd name="T19" fmla="*/ 31 h 88"/>
                <a:gd name="T20" fmla="*/ 1 w 134"/>
                <a:gd name="T21" fmla="*/ 27 h 88"/>
                <a:gd name="T22" fmla="*/ 0 w 134"/>
                <a:gd name="T2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88"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3" y="21"/>
                    <a:pt x="131" y="31"/>
                    <a:pt x="132" y="36"/>
                  </a:cubicBezTo>
                  <a:cubicBezTo>
                    <a:pt x="102" y="40"/>
                    <a:pt x="116" y="81"/>
                    <a:pt x="134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55" y="85"/>
                    <a:pt x="64" y="47"/>
                    <a:pt x="41" y="39"/>
                  </a:cubicBezTo>
                  <a:cubicBezTo>
                    <a:pt x="38" y="37"/>
                    <a:pt x="35" y="36"/>
                    <a:pt x="32" y="35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4"/>
                    <a:pt x="34" y="3"/>
                    <a:pt x="31" y="5"/>
                  </a:cubicBezTo>
                  <a:cubicBezTo>
                    <a:pt x="27" y="13"/>
                    <a:pt x="23" y="22"/>
                    <a:pt x="20" y="31"/>
                  </a:cubicBezTo>
                  <a:cubicBezTo>
                    <a:pt x="14" y="30"/>
                    <a:pt x="7" y="29"/>
                    <a:pt x="1" y="2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Sļíḋè"/>
            <p:cNvSpPr/>
            <p:nvPr/>
          </p:nvSpPr>
          <p:spPr bwMode="auto">
            <a:xfrm>
              <a:off x="3587750" y="-2445610"/>
              <a:ext cx="1711325" cy="1714500"/>
            </a:xfrm>
            <a:custGeom>
              <a:avLst/>
              <a:gdLst>
                <a:gd name="T0" fmla="*/ 260 w 519"/>
                <a:gd name="T1" fmla="*/ 0 h 519"/>
                <a:gd name="T2" fmla="*/ 260 w 519"/>
                <a:gd name="T3" fmla="*/ 0 h 519"/>
                <a:gd name="T4" fmla="*/ 260 w 519"/>
                <a:gd name="T5" fmla="*/ 0 h 519"/>
                <a:gd name="T6" fmla="*/ 443 w 519"/>
                <a:gd name="T7" fmla="*/ 76 h 519"/>
                <a:gd name="T8" fmla="*/ 519 w 519"/>
                <a:gd name="T9" fmla="*/ 260 h 519"/>
                <a:gd name="T10" fmla="*/ 519 w 519"/>
                <a:gd name="T11" fmla="*/ 260 h 519"/>
                <a:gd name="T12" fmla="*/ 519 w 519"/>
                <a:gd name="T13" fmla="*/ 260 h 519"/>
                <a:gd name="T14" fmla="*/ 519 w 519"/>
                <a:gd name="T15" fmla="*/ 260 h 519"/>
                <a:gd name="T16" fmla="*/ 519 w 519"/>
                <a:gd name="T17" fmla="*/ 260 h 519"/>
                <a:gd name="T18" fmla="*/ 443 w 519"/>
                <a:gd name="T19" fmla="*/ 443 h 519"/>
                <a:gd name="T20" fmla="*/ 260 w 519"/>
                <a:gd name="T21" fmla="*/ 519 h 519"/>
                <a:gd name="T22" fmla="*/ 260 w 519"/>
                <a:gd name="T23" fmla="*/ 519 h 519"/>
                <a:gd name="T24" fmla="*/ 260 w 519"/>
                <a:gd name="T25" fmla="*/ 519 h 519"/>
                <a:gd name="T26" fmla="*/ 260 w 519"/>
                <a:gd name="T27" fmla="*/ 519 h 519"/>
                <a:gd name="T28" fmla="*/ 260 w 519"/>
                <a:gd name="T29" fmla="*/ 519 h 519"/>
                <a:gd name="T30" fmla="*/ 76 w 519"/>
                <a:gd name="T31" fmla="*/ 443 h 519"/>
                <a:gd name="T32" fmla="*/ 0 w 519"/>
                <a:gd name="T33" fmla="*/ 260 h 519"/>
                <a:gd name="T34" fmla="*/ 0 w 519"/>
                <a:gd name="T35" fmla="*/ 260 h 519"/>
                <a:gd name="T36" fmla="*/ 0 w 519"/>
                <a:gd name="T37" fmla="*/ 260 h 519"/>
                <a:gd name="T38" fmla="*/ 0 w 519"/>
                <a:gd name="T39" fmla="*/ 260 h 519"/>
                <a:gd name="T40" fmla="*/ 0 w 519"/>
                <a:gd name="T41" fmla="*/ 260 h 519"/>
                <a:gd name="T42" fmla="*/ 76 w 519"/>
                <a:gd name="T43" fmla="*/ 76 h 519"/>
                <a:gd name="T44" fmla="*/ 260 w 519"/>
                <a:gd name="T45" fmla="*/ 0 h 519"/>
                <a:gd name="T46" fmla="*/ 260 w 519"/>
                <a:gd name="T47" fmla="*/ 0 h 519"/>
                <a:gd name="T48" fmla="*/ 260 w 519"/>
                <a:gd name="T49" fmla="*/ 0 h 519"/>
                <a:gd name="T50" fmla="*/ 260 w 519"/>
                <a:gd name="T51" fmla="*/ 6 h 519"/>
                <a:gd name="T52" fmla="*/ 260 w 519"/>
                <a:gd name="T53" fmla="*/ 6 h 519"/>
                <a:gd name="T54" fmla="*/ 260 w 519"/>
                <a:gd name="T55" fmla="*/ 6 h 519"/>
                <a:gd name="T56" fmla="*/ 260 w 519"/>
                <a:gd name="T57" fmla="*/ 6 h 519"/>
                <a:gd name="T58" fmla="*/ 260 w 519"/>
                <a:gd name="T59" fmla="*/ 6 h 519"/>
                <a:gd name="T60" fmla="*/ 80 w 519"/>
                <a:gd name="T61" fmla="*/ 80 h 519"/>
                <a:gd name="T62" fmla="*/ 6 w 519"/>
                <a:gd name="T63" fmla="*/ 260 h 519"/>
                <a:gd name="T64" fmla="*/ 6 w 519"/>
                <a:gd name="T65" fmla="*/ 260 h 519"/>
                <a:gd name="T66" fmla="*/ 6 w 519"/>
                <a:gd name="T67" fmla="*/ 260 h 519"/>
                <a:gd name="T68" fmla="*/ 6 w 519"/>
                <a:gd name="T69" fmla="*/ 260 h 519"/>
                <a:gd name="T70" fmla="*/ 6 w 519"/>
                <a:gd name="T71" fmla="*/ 260 h 519"/>
                <a:gd name="T72" fmla="*/ 80 w 519"/>
                <a:gd name="T73" fmla="*/ 439 h 519"/>
                <a:gd name="T74" fmla="*/ 260 w 519"/>
                <a:gd name="T75" fmla="*/ 514 h 519"/>
                <a:gd name="T76" fmla="*/ 260 w 519"/>
                <a:gd name="T77" fmla="*/ 514 h 519"/>
                <a:gd name="T78" fmla="*/ 260 w 519"/>
                <a:gd name="T79" fmla="*/ 514 h 519"/>
                <a:gd name="T80" fmla="*/ 260 w 519"/>
                <a:gd name="T81" fmla="*/ 514 h 519"/>
                <a:gd name="T82" fmla="*/ 260 w 519"/>
                <a:gd name="T83" fmla="*/ 514 h 519"/>
                <a:gd name="T84" fmla="*/ 439 w 519"/>
                <a:gd name="T85" fmla="*/ 439 h 519"/>
                <a:gd name="T86" fmla="*/ 513 w 519"/>
                <a:gd name="T87" fmla="*/ 260 h 519"/>
                <a:gd name="T88" fmla="*/ 513 w 519"/>
                <a:gd name="T89" fmla="*/ 260 h 519"/>
                <a:gd name="T90" fmla="*/ 513 w 519"/>
                <a:gd name="T91" fmla="*/ 260 h 519"/>
                <a:gd name="T92" fmla="*/ 513 w 519"/>
                <a:gd name="T93" fmla="*/ 260 h 519"/>
                <a:gd name="T94" fmla="*/ 513 w 519"/>
                <a:gd name="T95" fmla="*/ 260 h 519"/>
                <a:gd name="T96" fmla="*/ 439 w 519"/>
                <a:gd name="T97" fmla="*/ 80 h 519"/>
                <a:gd name="T98" fmla="*/ 260 w 519"/>
                <a:gd name="T99" fmla="*/ 6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9" h="519">
                  <a:moveTo>
                    <a:pt x="260" y="0"/>
                  </a:move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331" y="0"/>
                    <a:pt x="396" y="29"/>
                    <a:pt x="443" y="76"/>
                  </a:cubicBezTo>
                  <a:cubicBezTo>
                    <a:pt x="490" y="123"/>
                    <a:pt x="519" y="188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332"/>
                    <a:pt x="490" y="396"/>
                    <a:pt x="443" y="443"/>
                  </a:cubicBezTo>
                  <a:cubicBezTo>
                    <a:pt x="396" y="490"/>
                    <a:pt x="331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188" y="519"/>
                    <a:pt x="123" y="490"/>
                    <a:pt x="76" y="443"/>
                  </a:cubicBezTo>
                  <a:cubicBezTo>
                    <a:pt x="29" y="396"/>
                    <a:pt x="0" y="332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188"/>
                    <a:pt x="29" y="123"/>
                    <a:pt x="76" y="76"/>
                  </a:cubicBezTo>
                  <a:cubicBezTo>
                    <a:pt x="123" y="29"/>
                    <a:pt x="188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lose/>
                  <a:moveTo>
                    <a:pt x="260" y="6"/>
                  </a:moveTo>
                  <a:cubicBezTo>
                    <a:pt x="260" y="6"/>
                    <a:pt x="260" y="6"/>
                    <a:pt x="260" y="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190" y="6"/>
                    <a:pt x="126" y="35"/>
                    <a:pt x="80" y="80"/>
                  </a:cubicBezTo>
                  <a:cubicBezTo>
                    <a:pt x="34" y="126"/>
                    <a:pt x="6" y="19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330"/>
                    <a:pt x="34" y="393"/>
                    <a:pt x="80" y="439"/>
                  </a:cubicBezTo>
                  <a:cubicBezTo>
                    <a:pt x="126" y="485"/>
                    <a:pt x="19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330" y="514"/>
                    <a:pt x="393" y="485"/>
                    <a:pt x="439" y="439"/>
                  </a:cubicBezTo>
                  <a:cubicBezTo>
                    <a:pt x="485" y="393"/>
                    <a:pt x="513" y="33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190"/>
                    <a:pt x="485" y="126"/>
                    <a:pt x="439" y="80"/>
                  </a:cubicBezTo>
                  <a:cubicBezTo>
                    <a:pt x="393" y="35"/>
                    <a:pt x="330" y="6"/>
                    <a:pt x="26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ïs1iḓé"/>
            <p:cNvSpPr/>
            <p:nvPr/>
          </p:nvSpPr>
          <p:spPr bwMode="auto">
            <a:xfrm>
              <a:off x="3514725" y="-2518635"/>
              <a:ext cx="1857375" cy="1863725"/>
            </a:xfrm>
            <a:custGeom>
              <a:avLst/>
              <a:gdLst>
                <a:gd name="T0" fmla="*/ 282 w 563"/>
                <a:gd name="T1" fmla="*/ 0 h 564"/>
                <a:gd name="T2" fmla="*/ 282 w 563"/>
                <a:gd name="T3" fmla="*/ 0 h 564"/>
                <a:gd name="T4" fmla="*/ 282 w 563"/>
                <a:gd name="T5" fmla="*/ 0 h 564"/>
                <a:gd name="T6" fmla="*/ 481 w 563"/>
                <a:gd name="T7" fmla="*/ 83 h 564"/>
                <a:gd name="T8" fmla="*/ 563 w 563"/>
                <a:gd name="T9" fmla="*/ 282 h 564"/>
                <a:gd name="T10" fmla="*/ 563 w 563"/>
                <a:gd name="T11" fmla="*/ 282 h 564"/>
                <a:gd name="T12" fmla="*/ 563 w 563"/>
                <a:gd name="T13" fmla="*/ 282 h 564"/>
                <a:gd name="T14" fmla="*/ 563 w 563"/>
                <a:gd name="T15" fmla="*/ 282 h 564"/>
                <a:gd name="T16" fmla="*/ 563 w 563"/>
                <a:gd name="T17" fmla="*/ 282 h 564"/>
                <a:gd name="T18" fmla="*/ 481 w 563"/>
                <a:gd name="T19" fmla="*/ 481 h 564"/>
                <a:gd name="T20" fmla="*/ 282 w 563"/>
                <a:gd name="T21" fmla="*/ 564 h 564"/>
                <a:gd name="T22" fmla="*/ 282 w 563"/>
                <a:gd name="T23" fmla="*/ 564 h 564"/>
                <a:gd name="T24" fmla="*/ 282 w 563"/>
                <a:gd name="T25" fmla="*/ 564 h 564"/>
                <a:gd name="T26" fmla="*/ 282 w 563"/>
                <a:gd name="T27" fmla="*/ 564 h 564"/>
                <a:gd name="T28" fmla="*/ 282 w 563"/>
                <a:gd name="T29" fmla="*/ 564 h 564"/>
                <a:gd name="T30" fmla="*/ 82 w 563"/>
                <a:gd name="T31" fmla="*/ 481 h 564"/>
                <a:gd name="T32" fmla="*/ 0 w 563"/>
                <a:gd name="T33" fmla="*/ 282 h 564"/>
                <a:gd name="T34" fmla="*/ 0 w 563"/>
                <a:gd name="T35" fmla="*/ 282 h 564"/>
                <a:gd name="T36" fmla="*/ 0 w 563"/>
                <a:gd name="T37" fmla="*/ 282 h 564"/>
                <a:gd name="T38" fmla="*/ 0 w 563"/>
                <a:gd name="T39" fmla="*/ 282 h 564"/>
                <a:gd name="T40" fmla="*/ 0 w 563"/>
                <a:gd name="T41" fmla="*/ 282 h 564"/>
                <a:gd name="T42" fmla="*/ 82 w 563"/>
                <a:gd name="T43" fmla="*/ 83 h 564"/>
                <a:gd name="T44" fmla="*/ 282 w 563"/>
                <a:gd name="T45" fmla="*/ 0 h 564"/>
                <a:gd name="T46" fmla="*/ 282 w 563"/>
                <a:gd name="T47" fmla="*/ 0 h 564"/>
                <a:gd name="T48" fmla="*/ 282 w 563"/>
                <a:gd name="T49" fmla="*/ 0 h 564"/>
                <a:gd name="T50" fmla="*/ 282 w 563"/>
                <a:gd name="T51" fmla="*/ 12 h 564"/>
                <a:gd name="T52" fmla="*/ 282 w 563"/>
                <a:gd name="T53" fmla="*/ 12 h 564"/>
                <a:gd name="T54" fmla="*/ 282 w 563"/>
                <a:gd name="T55" fmla="*/ 12 h 564"/>
                <a:gd name="T56" fmla="*/ 282 w 563"/>
                <a:gd name="T57" fmla="*/ 12 h 564"/>
                <a:gd name="T58" fmla="*/ 282 w 563"/>
                <a:gd name="T59" fmla="*/ 12 h 564"/>
                <a:gd name="T60" fmla="*/ 91 w 563"/>
                <a:gd name="T61" fmla="*/ 91 h 564"/>
                <a:gd name="T62" fmla="*/ 11 w 563"/>
                <a:gd name="T63" fmla="*/ 282 h 564"/>
                <a:gd name="T64" fmla="*/ 11 w 563"/>
                <a:gd name="T65" fmla="*/ 282 h 564"/>
                <a:gd name="T66" fmla="*/ 11 w 563"/>
                <a:gd name="T67" fmla="*/ 282 h 564"/>
                <a:gd name="T68" fmla="*/ 11 w 563"/>
                <a:gd name="T69" fmla="*/ 282 h 564"/>
                <a:gd name="T70" fmla="*/ 11 w 563"/>
                <a:gd name="T71" fmla="*/ 282 h 564"/>
                <a:gd name="T72" fmla="*/ 91 w 563"/>
                <a:gd name="T73" fmla="*/ 473 h 564"/>
                <a:gd name="T74" fmla="*/ 282 w 563"/>
                <a:gd name="T75" fmla="*/ 552 h 564"/>
                <a:gd name="T76" fmla="*/ 282 w 563"/>
                <a:gd name="T77" fmla="*/ 552 h 564"/>
                <a:gd name="T78" fmla="*/ 282 w 563"/>
                <a:gd name="T79" fmla="*/ 552 h 564"/>
                <a:gd name="T80" fmla="*/ 282 w 563"/>
                <a:gd name="T81" fmla="*/ 552 h 564"/>
                <a:gd name="T82" fmla="*/ 282 w 563"/>
                <a:gd name="T83" fmla="*/ 552 h 564"/>
                <a:gd name="T84" fmla="*/ 473 w 563"/>
                <a:gd name="T85" fmla="*/ 473 h 564"/>
                <a:gd name="T86" fmla="*/ 552 w 563"/>
                <a:gd name="T87" fmla="*/ 282 h 564"/>
                <a:gd name="T88" fmla="*/ 552 w 563"/>
                <a:gd name="T89" fmla="*/ 282 h 564"/>
                <a:gd name="T90" fmla="*/ 552 w 563"/>
                <a:gd name="T91" fmla="*/ 282 h 564"/>
                <a:gd name="T92" fmla="*/ 552 w 563"/>
                <a:gd name="T93" fmla="*/ 282 h 564"/>
                <a:gd name="T94" fmla="*/ 552 w 563"/>
                <a:gd name="T95" fmla="*/ 282 h 564"/>
                <a:gd name="T96" fmla="*/ 473 w 563"/>
                <a:gd name="T97" fmla="*/ 91 h 564"/>
                <a:gd name="T98" fmla="*/ 282 w 563"/>
                <a:gd name="T99" fmla="*/ 12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63" h="564">
                  <a:moveTo>
                    <a:pt x="282" y="0"/>
                  </a:moveTo>
                  <a:cubicBezTo>
                    <a:pt x="282" y="0"/>
                    <a:pt x="282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59" y="0"/>
                    <a:pt x="430" y="32"/>
                    <a:pt x="481" y="83"/>
                  </a:cubicBezTo>
                  <a:cubicBezTo>
                    <a:pt x="532" y="134"/>
                    <a:pt x="563" y="204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360"/>
                    <a:pt x="532" y="430"/>
                    <a:pt x="481" y="481"/>
                  </a:cubicBezTo>
                  <a:cubicBezTo>
                    <a:pt x="430" y="532"/>
                    <a:pt x="359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04" y="564"/>
                    <a:pt x="133" y="532"/>
                    <a:pt x="82" y="481"/>
                  </a:cubicBezTo>
                  <a:cubicBezTo>
                    <a:pt x="31" y="430"/>
                    <a:pt x="0" y="360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04"/>
                    <a:pt x="31" y="134"/>
                    <a:pt x="82" y="83"/>
                  </a:cubicBezTo>
                  <a:cubicBezTo>
                    <a:pt x="133" y="32"/>
                    <a:pt x="204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lose/>
                  <a:moveTo>
                    <a:pt x="282" y="12"/>
                  </a:move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07" y="12"/>
                    <a:pt x="139" y="42"/>
                    <a:pt x="91" y="91"/>
                  </a:cubicBezTo>
                  <a:cubicBezTo>
                    <a:pt x="42" y="140"/>
                    <a:pt x="11" y="207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356"/>
                    <a:pt x="42" y="424"/>
                    <a:pt x="91" y="473"/>
                  </a:cubicBezTo>
                  <a:cubicBezTo>
                    <a:pt x="139" y="522"/>
                    <a:pt x="207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356" y="552"/>
                    <a:pt x="424" y="522"/>
                    <a:pt x="473" y="473"/>
                  </a:cubicBezTo>
                  <a:cubicBezTo>
                    <a:pt x="521" y="424"/>
                    <a:pt x="552" y="356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07"/>
                    <a:pt x="521" y="140"/>
                    <a:pt x="473" y="91"/>
                  </a:cubicBezTo>
                  <a:cubicBezTo>
                    <a:pt x="424" y="42"/>
                    <a:pt x="35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iŝļídê"/>
            <p:cNvSpPr/>
            <p:nvPr/>
          </p:nvSpPr>
          <p:spPr bwMode="auto">
            <a:xfrm>
              <a:off x="3656013" y="-1553435"/>
              <a:ext cx="1566863" cy="754063"/>
            </a:xfrm>
            <a:custGeom>
              <a:avLst/>
              <a:gdLst>
                <a:gd name="T0" fmla="*/ 448 w 475"/>
                <a:gd name="T1" fmla="*/ 10 h 228"/>
                <a:gd name="T2" fmla="*/ 472 w 475"/>
                <a:gd name="T3" fmla="*/ 18 h 228"/>
                <a:gd name="T4" fmla="*/ 446 w 475"/>
                <a:gd name="T5" fmla="*/ 28 h 228"/>
                <a:gd name="T6" fmla="*/ 461 w 475"/>
                <a:gd name="T7" fmla="*/ 18 h 228"/>
                <a:gd name="T8" fmla="*/ 438 w 475"/>
                <a:gd name="T9" fmla="*/ 56 h 228"/>
                <a:gd name="T10" fmla="*/ 466 w 475"/>
                <a:gd name="T11" fmla="*/ 52 h 228"/>
                <a:gd name="T12" fmla="*/ 455 w 475"/>
                <a:gd name="T13" fmla="*/ 86 h 228"/>
                <a:gd name="T14" fmla="*/ 434 w 475"/>
                <a:gd name="T15" fmla="*/ 62 h 228"/>
                <a:gd name="T16" fmla="*/ 423 w 475"/>
                <a:gd name="T17" fmla="*/ 86 h 228"/>
                <a:gd name="T18" fmla="*/ 444 w 475"/>
                <a:gd name="T19" fmla="*/ 94 h 228"/>
                <a:gd name="T20" fmla="*/ 446 w 475"/>
                <a:gd name="T21" fmla="*/ 101 h 228"/>
                <a:gd name="T22" fmla="*/ 402 w 475"/>
                <a:gd name="T23" fmla="*/ 121 h 228"/>
                <a:gd name="T24" fmla="*/ 420 w 475"/>
                <a:gd name="T25" fmla="*/ 141 h 228"/>
                <a:gd name="T26" fmla="*/ 415 w 475"/>
                <a:gd name="T27" fmla="*/ 125 h 228"/>
                <a:gd name="T28" fmla="*/ 376 w 475"/>
                <a:gd name="T29" fmla="*/ 147 h 228"/>
                <a:gd name="T30" fmla="*/ 398 w 475"/>
                <a:gd name="T31" fmla="*/ 142 h 228"/>
                <a:gd name="T32" fmla="*/ 403 w 475"/>
                <a:gd name="T33" fmla="*/ 161 h 228"/>
                <a:gd name="T34" fmla="*/ 399 w 475"/>
                <a:gd name="T35" fmla="*/ 163 h 228"/>
                <a:gd name="T36" fmla="*/ 362 w 475"/>
                <a:gd name="T37" fmla="*/ 161 h 228"/>
                <a:gd name="T38" fmla="*/ 384 w 475"/>
                <a:gd name="T39" fmla="*/ 178 h 228"/>
                <a:gd name="T40" fmla="*/ 353 w 475"/>
                <a:gd name="T41" fmla="*/ 166 h 228"/>
                <a:gd name="T42" fmla="*/ 354 w 475"/>
                <a:gd name="T43" fmla="*/ 197 h 228"/>
                <a:gd name="T44" fmla="*/ 306 w 475"/>
                <a:gd name="T45" fmla="*/ 188 h 228"/>
                <a:gd name="T46" fmla="*/ 321 w 475"/>
                <a:gd name="T47" fmla="*/ 212 h 228"/>
                <a:gd name="T48" fmla="*/ 333 w 475"/>
                <a:gd name="T49" fmla="*/ 176 h 228"/>
                <a:gd name="T50" fmla="*/ 302 w 475"/>
                <a:gd name="T51" fmla="*/ 190 h 228"/>
                <a:gd name="T52" fmla="*/ 308 w 475"/>
                <a:gd name="T53" fmla="*/ 216 h 228"/>
                <a:gd name="T54" fmla="*/ 288 w 475"/>
                <a:gd name="T55" fmla="*/ 193 h 228"/>
                <a:gd name="T56" fmla="*/ 250 w 475"/>
                <a:gd name="T57" fmla="*/ 226 h 228"/>
                <a:gd name="T58" fmla="*/ 255 w 475"/>
                <a:gd name="T59" fmla="*/ 217 h 228"/>
                <a:gd name="T60" fmla="*/ 244 w 475"/>
                <a:gd name="T61" fmla="*/ 197 h 228"/>
                <a:gd name="T62" fmla="*/ 203 w 475"/>
                <a:gd name="T63" fmla="*/ 195 h 228"/>
                <a:gd name="T64" fmla="*/ 209 w 475"/>
                <a:gd name="T65" fmla="*/ 225 h 228"/>
                <a:gd name="T66" fmla="*/ 232 w 475"/>
                <a:gd name="T67" fmla="*/ 200 h 228"/>
                <a:gd name="T68" fmla="*/ 194 w 475"/>
                <a:gd name="T69" fmla="*/ 220 h 228"/>
                <a:gd name="T70" fmla="*/ 191 w 475"/>
                <a:gd name="T71" fmla="*/ 219 h 228"/>
                <a:gd name="T72" fmla="*/ 165 w 475"/>
                <a:gd name="T73" fmla="*/ 188 h 228"/>
                <a:gd name="T74" fmla="*/ 160 w 475"/>
                <a:gd name="T75" fmla="*/ 184 h 228"/>
                <a:gd name="T76" fmla="*/ 125 w 475"/>
                <a:gd name="T77" fmla="*/ 200 h 228"/>
                <a:gd name="T78" fmla="*/ 141 w 475"/>
                <a:gd name="T79" fmla="*/ 190 h 228"/>
                <a:gd name="T80" fmla="*/ 106 w 475"/>
                <a:gd name="T81" fmla="*/ 184 h 228"/>
                <a:gd name="T82" fmla="*/ 114 w 475"/>
                <a:gd name="T83" fmla="*/ 157 h 228"/>
                <a:gd name="T84" fmla="*/ 100 w 475"/>
                <a:gd name="T85" fmla="*/ 169 h 228"/>
                <a:gd name="T86" fmla="*/ 79 w 475"/>
                <a:gd name="T87" fmla="*/ 165 h 228"/>
                <a:gd name="T88" fmla="*/ 88 w 475"/>
                <a:gd name="T89" fmla="*/ 135 h 228"/>
                <a:gd name="T90" fmla="*/ 45 w 475"/>
                <a:gd name="T91" fmla="*/ 130 h 228"/>
                <a:gd name="T92" fmla="*/ 74 w 475"/>
                <a:gd name="T93" fmla="*/ 117 h 228"/>
                <a:gd name="T94" fmla="*/ 58 w 475"/>
                <a:gd name="T95" fmla="*/ 93 h 228"/>
                <a:gd name="T96" fmla="*/ 26 w 475"/>
                <a:gd name="T97" fmla="*/ 94 h 228"/>
                <a:gd name="T98" fmla="*/ 48 w 475"/>
                <a:gd name="T99" fmla="*/ 79 h 228"/>
                <a:gd name="T100" fmla="*/ 28 w 475"/>
                <a:gd name="T101" fmla="*/ 75 h 228"/>
                <a:gd name="T102" fmla="*/ 46 w 475"/>
                <a:gd name="T103" fmla="*/ 66 h 228"/>
                <a:gd name="T104" fmla="*/ 17 w 475"/>
                <a:gd name="T105" fmla="*/ 65 h 228"/>
                <a:gd name="T106" fmla="*/ 5 w 475"/>
                <a:gd name="T107" fmla="*/ 38 h 228"/>
                <a:gd name="T108" fmla="*/ 35 w 475"/>
                <a:gd name="T109" fmla="*/ 31 h 228"/>
                <a:gd name="T110" fmla="*/ 4 w 475"/>
                <a:gd name="T111" fmla="*/ 23 h 228"/>
                <a:gd name="T112" fmla="*/ 1 w 475"/>
                <a:gd name="T113" fmla="*/ 2 h 228"/>
                <a:gd name="T114" fmla="*/ 30 w 475"/>
                <a:gd name="T115" fmla="*/ 11 h 228"/>
                <a:gd name="T116" fmla="*/ 32 w 475"/>
                <a:gd name="T117" fmla="*/ 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5" h="228">
                  <a:moveTo>
                    <a:pt x="44" y="55"/>
                  </a:moveTo>
                  <a:cubicBezTo>
                    <a:pt x="45" y="56"/>
                    <a:pt x="45" y="56"/>
                    <a:pt x="45" y="57"/>
                  </a:cubicBezTo>
                  <a:cubicBezTo>
                    <a:pt x="45" y="57"/>
                    <a:pt x="45" y="58"/>
                    <a:pt x="44" y="58"/>
                  </a:cubicBezTo>
                  <a:cubicBezTo>
                    <a:pt x="44" y="58"/>
                    <a:pt x="43" y="58"/>
                    <a:pt x="42" y="58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6"/>
                    <a:pt x="28" y="56"/>
                    <a:pt x="29" y="56"/>
                  </a:cubicBezTo>
                  <a:cubicBezTo>
                    <a:pt x="29" y="55"/>
                    <a:pt x="33" y="55"/>
                    <a:pt x="41" y="54"/>
                  </a:cubicBezTo>
                  <a:cubicBezTo>
                    <a:pt x="42" y="54"/>
                    <a:pt x="43" y="54"/>
                    <a:pt x="44" y="55"/>
                  </a:cubicBezTo>
                  <a:close/>
                  <a:moveTo>
                    <a:pt x="448" y="10"/>
                  </a:moveTo>
                  <a:cubicBezTo>
                    <a:pt x="448" y="9"/>
                    <a:pt x="447" y="9"/>
                    <a:pt x="447" y="10"/>
                  </a:cubicBezTo>
                  <a:cubicBezTo>
                    <a:pt x="446" y="10"/>
                    <a:pt x="446" y="11"/>
                    <a:pt x="446" y="12"/>
                  </a:cubicBezTo>
                  <a:cubicBezTo>
                    <a:pt x="446" y="13"/>
                    <a:pt x="446" y="13"/>
                    <a:pt x="446" y="13"/>
                  </a:cubicBezTo>
                  <a:cubicBezTo>
                    <a:pt x="445" y="13"/>
                    <a:pt x="445" y="13"/>
                    <a:pt x="445" y="13"/>
                  </a:cubicBezTo>
                  <a:cubicBezTo>
                    <a:pt x="446" y="3"/>
                    <a:pt x="446" y="3"/>
                    <a:pt x="446" y="3"/>
                  </a:cubicBezTo>
                  <a:cubicBezTo>
                    <a:pt x="447" y="3"/>
                    <a:pt x="447" y="3"/>
                    <a:pt x="447" y="3"/>
                  </a:cubicBezTo>
                  <a:cubicBezTo>
                    <a:pt x="447" y="4"/>
                    <a:pt x="447" y="4"/>
                    <a:pt x="447" y="4"/>
                  </a:cubicBezTo>
                  <a:cubicBezTo>
                    <a:pt x="447" y="4"/>
                    <a:pt x="447" y="5"/>
                    <a:pt x="447" y="6"/>
                  </a:cubicBezTo>
                  <a:cubicBezTo>
                    <a:pt x="448" y="7"/>
                    <a:pt x="448" y="7"/>
                    <a:pt x="449" y="8"/>
                  </a:cubicBezTo>
                  <a:cubicBezTo>
                    <a:pt x="462" y="17"/>
                    <a:pt x="462" y="17"/>
                    <a:pt x="462" y="17"/>
                  </a:cubicBezTo>
                  <a:cubicBezTo>
                    <a:pt x="472" y="18"/>
                    <a:pt x="472" y="18"/>
                    <a:pt x="472" y="18"/>
                  </a:cubicBezTo>
                  <a:cubicBezTo>
                    <a:pt x="473" y="18"/>
                    <a:pt x="473" y="18"/>
                    <a:pt x="473" y="18"/>
                  </a:cubicBezTo>
                  <a:cubicBezTo>
                    <a:pt x="473" y="17"/>
                    <a:pt x="474" y="17"/>
                    <a:pt x="474" y="16"/>
                  </a:cubicBezTo>
                  <a:cubicBezTo>
                    <a:pt x="474" y="14"/>
                    <a:pt x="474" y="14"/>
                    <a:pt x="474" y="14"/>
                  </a:cubicBezTo>
                  <a:cubicBezTo>
                    <a:pt x="475" y="14"/>
                    <a:pt x="475" y="14"/>
                    <a:pt x="475" y="14"/>
                  </a:cubicBezTo>
                  <a:cubicBezTo>
                    <a:pt x="474" y="27"/>
                    <a:pt x="474" y="27"/>
                    <a:pt x="474" y="27"/>
                  </a:cubicBezTo>
                  <a:cubicBezTo>
                    <a:pt x="473" y="27"/>
                    <a:pt x="473" y="27"/>
                    <a:pt x="473" y="27"/>
                  </a:cubicBezTo>
                  <a:cubicBezTo>
                    <a:pt x="473" y="25"/>
                    <a:pt x="473" y="25"/>
                    <a:pt x="473" y="25"/>
                  </a:cubicBezTo>
                  <a:cubicBezTo>
                    <a:pt x="473" y="24"/>
                    <a:pt x="473" y="23"/>
                    <a:pt x="473" y="23"/>
                  </a:cubicBezTo>
                  <a:cubicBezTo>
                    <a:pt x="472" y="22"/>
                    <a:pt x="472" y="22"/>
                    <a:pt x="472" y="22"/>
                  </a:cubicBezTo>
                  <a:cubicBezTo>
                    <a:pt x="463" y="21"/>
                    <a:pt x="463" y="21"/>
                    <a:pt x="463" y="21"/>
                  </a:cubicBezTo>
                  <a:cubicBezTo>
                    <a:pt x="446" y="28"/>
                    <a:pt x="446" y="28"/>
                    <a:pt x="446" y="28"/>
                  </a:cubicBezTo>
                  <a:cubicBezTo>
                    <a:pt x="446" y="28"/>
                    <a:pt x="445" y="29"/>
                    <a:pt x="445" y="29"/>
                  </a:cubicBezTo>
                  <a:cubicBezTo>
                    <a:pt x="444" y="30"/>
                    <a:pt x="444" y="30"/>
                    <a:pt x="444" y="31"/>
                  </a:cubicBezTo>
                  <a:cubicBezTo>
                    <a:pt x="444" y="32"/>
                    <a:pt x="444" y="32"/>
                    <a:pt x="444" y="32"/>
                  </a:cubicBezTo>
                  <a:cubicBezTo>
                    <a:pt x="443" y="32"/>
                    <a:pt x="443" y="32"/>
                    <a:pt x="443" y="32"/>
                  </a:cubicBezTo>
                  <a:cubicBezTo>
                    <a:pt x="444" y="21"/>
                    <a:pt x="444" y="21"/>
                    <a:pt x="444" y="21"/>
                  </a:cubicBezTo>
                  <a:cubicBezTo>
                    <a:pt x="445" y="21"/>
                    <a:pt x="445" y="21"/>
                    <a:pt x="445" y="21"/>
                  </a:cubicBezTo>
                  <a:cubicBezTo>
                    <a:pt x="445" y="22"/>
                    <a:pt x="445" y="22"/>
                    <a:pt x="445" y="22"/>
                  </a:cubicBezTo>
                  <a:cubicBezTo>
                    <a:pt x="445" y="23"/>
                    <a:pt x="445" y="24"/>
                    <a:pt x="445" y="24"/>
                  </a:cubicBezTo>
                  <a:cubicBezTo>
                    <a:pt x="446" y="24"/>
                    <a:pt x="446" y="24"/>
                    <a:pt x="447" y="24"/>
                  </a:cubicBezTo>
                  <a:cubicBezTo>
                    <a:pt x="460" y="18"/>
                    <a:pt x="460" y="18"/>
                    <a:pt x="460" y="18"/>
                  </a:cubicBezTo>
                  <a:cubicBezTo>
                    <a:pt x="461" y="18"/>
                    <a:pt x="461" y="18"/>
                    <a:pt x="461" y="18"/>
                  </a:cubicBezTo>
                  <a:cubicBezTo>
                    <a:pt x="448" y="10"/>
                    <a:pt x="448" y="10"/>
                    <a:pt x="448" y="10"/>
                  </a:cubicBezTo>
                  <a:close/>
                  <a:moveTo>
                    <a:pt x="470" y="48"/>
                  </a:moveTo>
                  <a:cubicBezTo>
                    <a:pt x="466" y="61"/>
                    <a:pt x="466" y="61"/>
                    <a:pt x="466" y="61"/>
                  </a:cubicBezTo>
                  <a:cubicBezTo>
                    <a:pt x="465" y="61"/>
                    <a:pt x="465" y="61"/>
                    <a:pt x="465" y="61"/>
                  </a:cubicBezTo>
                  <a:cubicBezTo>
                    <a:pt x="466" y="59"/>
                    <a:pt x="466" y="59"/>
                    <a:pt x="466" y="59"/>
                  </a:cubicBezTo>
                  <a:cubicBezTo>
                    <a:pt x="466" y="58"/>
                    <a:pt x="466" y="57"/>
                    <a:pt x="466" y="57"/>
                  </a:cubicBezTo>
                  <a:cubicBezTo>
                    <a:pt x="466" y="56"/>
                    <a:pt x="465" y="56"/>
                    <a:pt x="465" y="56"/>
                  </a:cubicBezTo>
                  <a:cubicBezTo>
                    <a:pt x="441" y="49"/>
                    <a:pt x="441" y="49"/>
                    <a:pt x="441" y="49"/>
                  </a:cubicBezTo>
                  <a:cubicBezTo>
                    <a:pt x="440" y="49"/>
                    <a:pt x="440" y="49"/>
                    <a:pt x="439" y="49"/>
                  </a:cubicBezTo>
                  <a:cubicBezTo>
                    <a:pt x="439" y="49"/>
                    <a:pt x="439" y="50"/>
                    <a:pt x="439" y="51"/>
                  </a:cubicBezTo>
                  <a:cubicBezTo>
                    <a:pt x="438" y="53"/>
                    <a:pt x="438" y="55"/>
                    <a:pt x="438" y="56"/>
                  </a:cubicBezTo>
                  <a:cubicBezTo>
                    <a:pt x="439" y="57"/>
                    <a:pt x="440" y="58"/>
                    <a:pt x="442" y="60"/>
                  </a:cubicBezTo>
                  <a:cubicBezTo>
                    <a:pt x="441" y="62"/>
                    <a:pt x="441" y="62"/>
                    <a:pt x="441" y="62"/>
                  </a:cubicBezTo>
                  <a:cubicBezTo>
                    <a:pt x="435" y="58"/>
                    <a:pt x="435" y="58"/>
                    <a:pt x="435" y="58"/>
                  </a:cubicBezTo>
                  <a:cubicBezTo>
                    <a:pt x="442" y="35"/>
                    <a:pt x="442" y="35"/>
                    <a:pt x="442" y="35"/>
                  </a:cubicBezTo>
                  <a:cubicBezTo>
                    <a:pt x="449" y="35"/>
                    <a:pt x="449" y="35"/>
                    <a:pt x="449" y="35"/>
                  </a:cubicBezTo>
                  <a:cubicBezTo>
                    <a:pt x="449" y="36"/>
                    <a:pt x="449" y="36"/>
                    <a:pt x="449" y="36"/>
                  </a:cubicBezTo>
                  <a:cubicBezTo>
                    <a:pt x="446" y="37"/>
                    <a:pt x="444" y="37"/>
                    <a:pt x="444" y="38"/>
                  </a:cubicBezTo>
                  <a:cubicBezTo>
                    <a:pt x="443" y="38"/>
                    <a:pt x="442" y="40"/>
                    <a:pt x="441" y="42"/>
                  </a:cubicBezTo>
                  <a:cubicBezTo>
                    <a:pt x="441" y="44"/>
                    <a:pt x="441" y="44"/>
                    <a:pt x="441" y="45"/>
                  </a:cubicBezTo>
                  <a:cubicBezTo>
                    <a:pt x="441" y="45"/>
                    <a:pt x="441" y="45"/>
                    <a:pt x="442" y="45"/>
                  </a:cubicBezTo>
                  <a:cubicBezTo>
                    <a:pt x="466" y="52"/>
                    <a:pt x="466" y="52"/>
                    <a:pt x="466" y="52"/>
                  </a:cubicBezTo>
                  <a:cubicBezTo>
                    <a:pt x="466" y="52"/>
                    <a:pt x="467" y="52"/>
                    <a:pt x="467" y="52"/>
                  </a:cubicBezTo>
                  <a:cubicBezTo>
                    <a:pt x="467" y="51"/>
                    <a:pt x="468" y="51"/>
                    <a:pt x="468" y="50"/>
                  </a:cubicBezTo>
                  <a:cubicBezTo>
                    <a:pt x="469" y="48"/>
                    <a:pt x="469" y="48"/>
                    <a:pt x="469" y="48"/>
                  </a:cubicBezTo>
                  <a:cubicBezTo>
                    <a:pt x="470" y="48"/>
                    <a:pt x="470" y="48"/>
                    <a:pt x="470" y="48"/>
                  </a:cubicBezTo>
                  <a:close/>
                  <a:moveTo>
                    <a:pt x="427" y="81"/>
                  </a:moveTo>
                  <a:cubicBezTo>
                    <a:pt x="429" y="76"/>
                    <a:pt x="429" y="76"/>
                    <a:pt x="429" y="76"/>
                  </a:cubicBezTo>
                  <a:cubicBezTo>
                    <a:pt x="429" y="75"/>
                    <a:pt x="430" y="74"/>
                    <a:pt x="430" y="74"/>
                  </a:cubicBezTo>
                  <a:cubicBezTo>
                    <a:pt x="430" y="74"/>
                    <a:pt x="431" y="74"/>
                    <a:pt x="431" y="74"/>
                  </a:cubicBezTo>
                  <a:cubicBezTo>
                    <a:pt x="455" y="83"/>
                    <a:pt x="455" y="83"/>
                    <a:pt x="455" y="83"/>
                  </a:cubicBezTo>
                  <a:cubicBezTo>
                    <a:pt x="455" y="83"/>
                    <a:pt x="456" y="83"/>
                    <a:pt x="456" y="84"/>
                  </a:cubicBezTo>
                  <a:cubicBezTo>
                    <a:pt x="456" y="84"/>
                    <a:pt x="456" y="85"/>
                    <a:pt x="455" y="86"/>
                  </a:cubicBezTo>
                  <a:cubicBezTo>
                    <a:pt x="453" y="91"/>
                    <a:pt x="453" y="91"/>
                    <a:pt x="453" y="91"/>
                  </a:cubicBezTo>
                  <a:cubicBezTo>
                    <a:pt x="454" y="91"/>
                    <a:pt x="454" y="91"/>
                    <a:pt x="454" y="91"/>
                  </a:cubicBezTo>
                  <a:cubicBezTo>
                    <a:pt x="462" y="73"/>
                    <a:pt x="462" y="73"/>
                    <a:pt x="462" y="73"/>
                  </a:cubicBezTo>
                  <a:cubicBezTo>
                    <a:pt x="461" y="72"/>
                    <a:pt x="461" y="72"/>
                    <a:pt x="461" y="72"/>
                  </a:cubicBezTo>
                  <a:cubicBezTo>
                    <a:pt x="458" y="78"/>
                    <a:pt x="458" y="78"/>
                    <a:pt x="458" y="78"/>
                  </a:cubicBezTo>
                  <a:cubicBezTo>
                    <a:pt x="458" y="78"/>
                    <a:pt x="458" y="79"/>
                    <a:pt x="458" y="79"/>
                  </a:cubicBezTo>
                  <a:cubicBezTo>
                    <a:pt x="457" y="79"/>
                    <a:pt x="457" y="79"/>
                    <a:pt x="456" y="79"/>
                  </a:cubicBezTo>
                  <a:cubicBezTo>
                    <a:pt x="433" y="70"/>
                    <a:pt x="433" y="70"/>
                    <a:pt x="433" y="70"/>
                  </a:cubicBezTo>
                  <a:cubicBezTo>
                    <a:pt x="432" y="70"/>
                    <a:pt x="432" y="70"/>
                    <a:pt x="432" y="69"/>
                  </a:cubicBezTo>
                  <a:cubicBezTo>
                    <a:pt x="432" y="69"/>
                    <a:pt x="432" y="68"/>
                    <a:pt x="432" y="68"/>
                  </a:cubicBezTo>
                  <a:cubicBezTo>
                    <a:pt x="434" y="62"/>
                    <a:pt x="434" y="62"/>
                    <a:pt x="434" y="62"/>
                  </a:cubicBezTo>
                  <a:cubicBezTo>
                    <a:pt x="433" y="62"/>
                    <a:pt x="433" y="62"/>
                    <a:pt x="433" y="62"/>
                  </a:cubicBezTo>
                  <a:cubicBezTo>
                    <a:pt x="426" y="81"/>
                    <a:pt x="426" y="81"/>
                    <a:pt x="426" y="81"/>
                  </a:cubicBezTo>
                  <a:cubicBezTo>
                    <a:pt x="427" y="81"/>
                    <a:pt x="427" y="81"/>
                    <a:pt x="427" y="81"/>
                  </a:cubicBezTo>
                  <a:close/>
                  <a:moveTo>
                    <a:pt x="432" y="102"/>
                  </a:moveTo>
                  <a:cubicBezTo>
                    <a:pt x="428" y="105"/>
                    <a:pt x="426" y="107"/>
                    <a:pt x="424" y="108"/>
                  </a:cubicBezTo>
                  <a:cubicBezTo>
                    <a:pt x="422" y="109"/>
                    <a:pt x="420" y="109"/>
                    <a:pt x="418" y="108"/>
                  </a:cubicBezTo>
                  <a:cubicBezTo>
                    <a:pt x="417" y="107"/>
                    <a:pt x="416" y="106"/>
                    <a:pt x="416" y="103"/>
                  </a:cubicBezTo>
                  <a:cubicBezTo>
                    <a:pt x="415" y="100"/>
                    <a:pt x="416" y="97"/>
                    <a:pt x="418" y="94"/>
                  </a:cubicBezTo>
                  <a:cubicBezTo>
                    <a:pt x="419" y="93"/>
                    <a:pt x="420" y="91"/>
                    <a:pt x="421" y="90"/>
                  </a:cubicBezTo>
                  <a:cubicBezTo>
                    <a:pt x="422" y="89"/>
                    <a:pt x="422" y="88"/>
                    <a:pt x="423" y="88"/>
                  </a:cubicBezTo>
                  <a:cubicBezTo>
                    <a:pt x="423" y="87"/>
                    <a:pt x="423" y="87"/>
                    <a:pt x="423" y="86"/>
                  </a:cubicBezTo>
                  <a:cubicBezTo>
                    <a:pt x="423" y="86"/>
                    <a:pt x="423" y="85"/>
                    <a:pt x="423" y="85"/>
                  </a:cubicBezTo>
                  <a:cubicBezTo>
                    <a:pt x="430" y="87"/>
                    <a:pt x="430" y="87"/>
                    <a:pt x="430" y="87"/>
                  </a:cubicBezTo>
                  <a:cubicBezTo>
                    <a:pt x="429" y="89"/>
                    <a:pt x="429" y="89"/>
                    <a:pt x="429" y="89"/>
                  </a:cubicBezTo>
                  <a:cubicBezTo>
                    <a:pt x="427" y="89"/>
                    <a:pt x="424" y="89"/>
                    <a:pt x="423" y="90"/>
                  </a:cubicBezTo>
                  <a:cubicBezTo>
                    <a:pt x="421" y="91"/>
                    <a:pt x="420" y="93"/>
                    <a:pt x="419" y="95"/>
                  </a:cubicBezTo>
                  <a:cubicBezTo>
                    <a:pt x="417" y="98"/>
                    <a:pt x="417" y="100"/>
                    <a:pt x="417" y="102"/>
                  </a:cubicBezTo>
                  <a:cubicBezTo>
                    <a:pt x="418" y="103"/>
                    <a:pt x="418" y="104"/>
                    <a:pt x="420" y="105"/>
                  </a:cubicBezTo>
                  <a:cubicBezTo>
                    <a:pt x="421" y="106"/>
                    <a:pt x="422" y="106"/>
                    <a:pt x="423" y="105"/>
                  </a:cubicBezTo>
                  <a:cubicBezTo>
                    <a:pt x="424" y="105"/>
                    <a:pt x="427" y="103"/>
                    <a:pt x="431" y="99"/>
                  </a:cubicBezTo>
                  <a:cubicBezTo>
                    <a:pt x="434" y="96"/>
                    <a:pt x="436" y="94"/>
                    <a:pt x="438" y="93"/>
                  </a:cubicBezTo>
                  <a:cubicBezTo>
                    <a:pt x="440" y="93"/>
                    <a:pt x="442" y="93"/>
                    <a:pt x="444" y="94"/>
                  </a:cubicBezTo>
                  <a:cubicBezTo>
                    <a:pt x="446" y="95"/>
                    <a:pt x="447" y="96"/>
                    <a:pt x="447" y="99"/>
                  </a:cubicBezTo>
                  <a:cubicBezTo>
                    <a:pt x="448" y="102"/>
                    <a:pt x="447" y="105"/>
                    <a:pt x="445" y="108"/>
                  </a:cubicBezTo>
                  <a:cubicBezTo>
                    <a:pt x="444" y="110"/>
                    <a:pt x="443" y="111"/>
                    <a:pt x="442" y="112"/>
                  </a:cubicBezTo>
                  <a:cubicBezTo>
                    <a:pt x="441" y="113"/>
                    <a:pt x="441" y="114"/>
                    <a:pt x="440" y="115"/>
                  </a:cubicBezTo>
                  <a:cubicBezTo>
                    <a:pt x="440" y="115"/>
                    <a:pt x="440" y="116"/>
                    <a:pt x="440" y="116"/>
                  </a:cubicBezTo>
                  <a:cubicBezTo>
                    <a:pt x="440" y="117"/>
                    <a:pt x="440" y="118"/>
                    <a:pt x="440" y="118"/>
                  </a:cubicBezTo>
                  <a:cubicBezTo>
                    <a:pt x="431" y="116"/>
                    <a:pt x="431" y="116"/>
                    <a:pt x="431" y="116"/>
                  </a:cubicBezTo>
                  <a:cubicBezTo>
                    <a:pt x="432" y="114"/>
                    <a:pt x="432" y="114"/>
                    <a:pt x="432" y="114"/>
                  </a:cubicBezTo>
                  <a:cubicBezTo>
                    <a:pt x="435" y="115"/>
                    <a:pt x="437" y="114"/>
                    <a:pt x="439" y="113"/>
                  </a:cubicBezTo>
                  <a:cubicBezTo>
                    <a:pt x="441" y="112"/>
                    <a:pt x="443" y="110"/>
                    <a:pt x="444" y="108"/>
                  </a:cubicBezTo>
                  <a:cubicBezTo>
                    <a:pt x="446" y="105"/>
                    <a:pt x="446" y="103"/>
                    <a:pt x="446" y="101"/>
                  </a:cubicBezTo>
                  <a:cubicBezTo>
                    <a:pt x="445" y="99"/>
                    <a:pt x="444" y="98"/>
                    <a:pt x="442" y="97"/>
                  </a:cubicBezTo>
                  <a:cubicBezTo>
                    <a:pt x="441" y="96"/>
                    <a:pt x="440" y="96"/>
                    <a:pt x="438" y="97"/>
                  </a:cubicBezTo>
                  <a:cubicBezTo>
                    <a:pt x="436" y="98"/>
                    <a:pt x="434" y="100"/>
                    <a:pt x="432" y="102"/>
                  </a:cubicBezTo>
                  <a:close/>
                  <a:moveTo>
                    <a:pt x="411" y="129"/>
                  </a:moveTo>
                  <a:cubicBezTo>
                    <a:pt x="415" y="124"/>
                    <a:pt x="415" y="124"/>
                    <a:pt x="415" y="124"/>
                  </a:cubicBezTo>
                  <a:cubicBezTo>
                    <a:pt x="416" y="123"/>
                    <a:pt x="417" y="121"/>
                    <a:pt x="417" y="119"/>
                  </a:cubicBezTo>
                  <a:cubicBezTo>
                    <a:pt x="418" y="117"/>
                    <a:pt x="417" y="115"/>
                    <a:pt x="415" y="114"/>
                  </a:cubicBezTo>
                  <a:cubicBezTo>
                    <a:pt x="413" y="112"/>
                    <a:pt x="412" y="112"/>
                    <a:pt x="410" y="112"/>
                  </a:cubicBezTo>
                  <a:cubicBezTo>
                    <a:pt x="408" y="113"/>
                    <a:pt x="406" y="114"/>
                    <a:pt x="404" y="117"/>
                  </a:cubicBezTo>
                  <a:cubicBezTo>
                    <a:pt x="403" y="119"/>
                    <a:pt x="403" y="119"/>
                    <a:pt x="403" y="119"/>
                  </a:cubicBezTo>
                  <a:cubicBezTo>
                    <a:pt x="402" y="120"/>
                    <a:pt x="402" y="120"/>
                    <a:pt x="402" y="121"/>
                  </a:cubicBezTo>
                  <a:cubicBezTo>
                    <a:pt x="402" y="121"/>
                    <a:pt x="402" y="122"/>
                    <a:pt x="402" y="122"/>
                  </a:cubicBezTo>
                  <a:cubicBezTo>
                    <a:pt x="411" y="129"/>
                    <a:pt x="411" y="129"/>
                    <a:pt x="411" y="129"/>
                  </a:cubicBezTo>
                  <a:close/>
                  <a:moveTo>
                    <a:pt x="417" y="110"/>
                  </a:moveTo>
                  <a:cubicBezTo>
                    <a:pt x="416" y="108"/>
                    <a:pt x="414" y="108"/>
                    <a:pt x="411" y="109"/>
                  </a:cubicBezTo>
                  <a:cubicBezTo>
                    <a:pt x="409" y="110"/>
                    <a:pt x="407" y="112"/>
                    <a:pt x="404" y="115"/>
                  </a:cubicBezTo>
                  <a:cubicBezTo>
                    <a:pt x="396" y="126"/>
                    <a:pt x="396" y="126"/>
                    <a:pt x="396" y="126"/>
                  </a:cubicBezTo>
                  <a:cubicBezTo>
                    <a:pt x="396" y="127"/>
                    <a:pt x="396" y="127"/>
                    <a:pt x="396" y="127"/>
                  </a:cubicBezTo>
                  <a:cubicBezTo>
                    <a:pt x="397" y="126"/>
                    <a:pt x="397" y="126"/>
                    <a:pt x="397" y="126"/>
                  </a:cubicBezTo>
                  <a:cubicBezTo>
                    <a:pt x="398" y="125"/>
                    <a:pt x="398" y="125"/>
                    <a:pt x="399" y="125"/>
                  </a:cubicBezTo>
                  <a:cubicBezTo>
                    <a:pt x="399" y="125"/>
                    <a:pt x="399" y="125"/>
                    <a:pt x="400" y="125"/>
                  </a:cubicBezTo>
                  <a:cubicBezTo>
                    <a:pt x="420" y="141"/>
                    <a:pt x="420" y="141"/>
                    <a:pt x="420" y="141"/>
                  </a:cubicBezTo>
                  <a:cubicBezTo>
                    <a:pt x="420" y="141"/>
                    <a:pt x="420" y="141"/>
                    <a:pt x="420" y="142"/>
                  </a:cubicBezTo>
                  <a:cubicBezTo>
                    <a:pt x="420" y="142"/>
                    <a:pt x="420" y="143"/>
                    <a:pt x="419" y="143"/>
                  </a:cubicBezTo>
                  <a:cubicBezTo>
                    <a:pt x="419" y="144"/>
                    <a:pt x="419" y="144"/>
                    <a:pt x="419" y="144"/>
                  </a:cubicBezTo>
                  <a:cubicBezTo>
                    <a:pt x="419" y="145"/>
                    <a:pt x="419" y="145"/>
                    <a:pt x="419" y="145"/>
                  </a:cubicBezTo>
                  <a:cubicBezTo>
                    <a:pt x="427" y="136"/>
                    <a:pt x="427" y="136"/>
                    <a:pt x="427" y="136"/>
                  </a:cubicBezTo>
                  <a:cubicBezTo>
                    <a:pt x="426" y="135"/>
                    <a:pt x="426" y="135"/>
                    <a:pt x="426" y="135"/>
                  </a:cubicBezTo>
                  <a:cubicBezTo>
                    <a:pt x="425" y="136"/>
                    <a:pt x="425" y="136"/>
                    <a:pt x="425" y="136"/>
                  </a:cubicBezTo>
                  <a:cubicBezTo>
                    <a:pt x="424" y="137"/>
                    <a:pt x="424" y="137"/>
                    <a:pt x="423" y="137"/>
                  </a:cubicBezTo>
                  <a:cubicBezTo>
                    <a:pt x="423" y="138"/>
                    <a:pt x="423" y="138"/>
                    <a:pt x="422" y="137"/>
                  </a:cubicBezTo>
                  <a:cubicBezTo>
                    <a:pt x="412" y="130"/>
                    <a:pt x="412" y="130"/>
                    <a:pt x="412" y="130"/>
                  </a:cubicBezTo>
                  <a:cubicBezTo>
                    <a:pt x="415" y="125"/>
                    <a:pt x="415" y="125"/>
                    <a:pt x="415" y="125"/>
                  </a:cubicBezTo>
                  <a:cubicBezTo>
                    <a:pt x="433" y="128"/>
                    <a:pt x="433" y="128"/>
                    <a:pt x="433" y="128"/>
                  </a:cubicBezTo>
                  <a:cubicBezTo>
                    <a:pt x="437" y="122"/>
                    <a:pt x="437" y="122"/>
                    <a:pt x="437" y="122"/>
                  </a:cubicBezTo>
                  <a:cubicBezTo>
                    <a:pt x="436" y="122"/>
                    <a:pt x="436" y="122"/>
                    <a:pt x="436" y="122"/>
                  </a:cubicBezTo>
                  <a:cubicBezTo>
                    <a:pt x="435" y="123"/>
                    <a:pt x="435" y="123"/>
                    <a:pt x="435" y="123"/>
                  </a:cubicBezTo>
                  <a:cubicBezTo>
                    <a:pt x="435" y="123"/>
                    <a:pt x="435" y="123"/>
                    <a:pt x="434" y="124"/>
                  </a:cubicBezTo>
                  <a:cubicBezTo>
                    <a:pt x="434" y="124"/>
                    <a:pt x="433" y="124"/>
                    <a:pt x="433" y="124"/>
                  </a:cubicBezTo>
                  <a:cubicBezTo>
                    <a:pt x="418" y="122"/>
                    <a:pt x="418" y="122"/>
                    <a:pt x="418" y="122"/>
                  </a:cubicBezTo>
                  <a:cubicBezTo>
                    <a:pt x="419" y="120"/>
                    <a:pt x="420" y="118"/>
                    <a:pt x="420" y="115"/>
                  </a:cubicBezTo>
                  <a:cubicBezTo>
                    <a:pt x="420" y="113"/>
                    <a:pt x="419" y="111"/>
                    <a:pt x="417" y="110"/>
                  </a:cubicBezTo>
                  <a:close/>
                  <a:moveTo>
                    <a:pt x="376" y="148"/>
                  </a:moveTo>
                  <a:cubicBezTo>
                    <a:pt x="376" y="147"/>
                    <a:pt x="376" y="147"/>
                    <a:pt x="376" y="147"/>
                  </a:cubicBezTo>
                  <a:cubicBezTo>
                    <a:pt x="393" y="129"/>
                    <a:pt x="393" y="129"/>
                    <a:pt x="393" y="129"/>
                  </a:cubicBezTo>
                  <a:cubicBezTo>
                    <a:pt x="399" y="131"/>
                    <a:pt x="399" y="131"/>
                    <a:pt x="399" y="131"/>
                  </a:cubicBezTo>
                  <a:cubicBezTo>
                    <a:pt x="398" y="132"/>
                    <a:pt x="398" y="132"/>
                    <a:pt x="398" y="132"/>
                  </a:cubicBezTo>
                  <a:cubicBezTo>
                    <a:pt x="396" y="132"/>
                    <a:pt x="394" y="132"/>
                    <a:pt x="393" y="133"/>
                  </a:cubicBezTo>
                  <a:cubicBezTo>
                    <a:pt x="391" y="133"/>
                    <a:pt x="389" y="134"/>
                    <a:pt x="388" y="135"/>
                  </a:cubicBezTo>
                  <a:cubicBezTo>
                    <a:pt x="383" y="141"/>
                    <a:pt x="383" y="141"/>
                    <a:pt x="383" y="141"/>
                  </a:cubicBezTo>
                  <a:cubicBezTo>
                    <a:pt x="383" y="141"/>
                    <a:pt x="383" y="142"/>
                    <a:pt x="383" y="142"/>
                  </a:cubicBezTo>
                  <a:cubicBezTo>
                    <a:pt x="382" y="143"/>
                    <a:pt x="382" y="143"/>
                    <a:pt x="383" y="143"/>
                  </a:cubicBezTo>
                  <a:cubicBezTo>
                    <a:pt x="391" y="151"/>
                    <a:pt x="391" y="151"/>
                    <a:pt x="391" y="151"/>
                  </a:cubicBezTo>
                  <a:cubicBezTo>
                    <a:pt x="396" y="145"/>
                    <a:pt x="396" y="145"/>
                    <a:pt x="396" y="145"/>
                  </a:cubicBezTo>
                  <a:cubicBezTo>
                    <a:pt x="397" y="144"/>
                    <a:pt x="398" y="143"/>
                    <a:pt x="398" y="142"/>
                  </a:cubicBezTo>
                  <a:cubicBezTo>
                    <a:pt x="398" y="141"/>
                    <a:pt x="397" y="140"/>
                    <a:pt x="397" y="139"/>
                  </a:cubicBezTo>
                  <a:cubicBezTo>
                    <a:pt x="396" y="139"/>
                    <a:pt x="396" y="139"/>
                    <a:pt x="396" y="139"/>
                  </a:cubicBezTo>
                  <a:cubicBezTo>
                    <a:pt x="397" y="138"/>
                    <a:pt x="397" y="138"/>
                    <a:pt x="397" y="138"/>
                  </a:cubicBezTo>
                  <a:cubicBezTo>
                    <a:pt x="404" y="145"/>
                    <a:pt x="404" y="145"/>
                    <a:pt x="404" y="145"/>
                  </a:cubicBezTo>
                  <a:cubicBezTo>
                    <a:pt x="403" y="146"/>
                    <a:pt x="403" y="146"/>
                    <a:pt x="403" y="146"/>
                  </a:cubicBezTo>
                  <a:cubicBezTo>
                    <a:pt x="403" y="145"/>
                    <a:pt x="403" y="145"/>
                    <a:pt x="403" y="145"/>
                  </a:cubicBezTo>
                  <a:cubicBezTo>
                    <a:pt x="402" y="144"/>
                    <a:pt x="401" y="144"/>
                    <a:pt x="400" y="144"/>
                  </a:cubicBezTo>
                  <a:cubicBezTo>
                    <a:pt x="399" y="144"/>
                    <a:pt x="398" y="145"/>
                    <a:pt x="397" y="146"/>
                  </a:cubicBezTo>
                  <a:cubicBezTo>
                    <a:pt x="392" y="151"/>
                    <a:pt x="392" y="151"/>
                    <a:pt x="392" y="151"/>
                  </a:cubicBezTo>
                  <a:cubicBezTo>
                    <a:pt x="401" y="160"/>
                    <a:pt x="401" y="160"/>
                    <a:pt x="401" y="160"/>
                  </a:cubicBezTo>
                  <a:cubicBezTo>
                    <a:pt x="402" y="161"/>
                    <a:pt x="402" y="161"/>
                    <a:pt x="403" y="161"/>
                  </a:cubicBezTo>
                  <a:cubicBezTo>
                    <a:pt x="403" y="161"/>
                    <a:pt x="403" y="160"/>
                    <a:pt x="404" y="160"/>
                  </a:cubicBezTo>
                  <a:cubicBezTo>
                    <a:pt x="408" y="155"/>
                    <a:pt x="408" y="155"/>
                    <a:pt x="408" y="155"/>
                  </a:cubicBezTo>
                  <a:cubicBezTo>
                    <a:pt x="410" y="153"/>
                    <a:pt x="411" y="151"/>
                    <a:pt x="412" y="149"/>
                  </a:cubicBezTo>
                  <a:cubicBezTo>
                    <a:pt x="412" y="147"/>
                    <a:pt x="412" y="145"/>
                    <a:pt x="411" y="143"/>
                  </a:cubicBezTo>
                  <a:cubicBezTo>
                    <a:pt x="412" y="142"/>
                    <a:pt x="412" y="142"/>
                    <a:pt x="412" y="142"/>
                  </a:cubicBezTo>
                  <a:cubicBezTo>
                    <a:pt x="415" y="149"/>
                    <a:pt x="415" y="149"/>
                    <a:pt x="415" y="149"/>
                  </a:cubicBezTo>
                  <a:cubicBezTo>
                    <a:pt x="398" y="168"/>
                    <a:pt x="398" y="168"/>
                    <a:pt x="398" y="168"/>
                  </a:cubicBezTo>
                  <a:cubicBezTo>
                    <a:pt x="397" y="167"/>
                    <a:pt x="397" y="167"/>
                    <a:pt x="397" y="167"/>
                  </a:cubicBezTo>
                  <a:cubicBezTo>
                    <a:pt x="398" y="166"/>
                    <a:pt x="398" y="166"/>
                    <a:pt x="398" y="166"/>
                  </a:cubicBezTo>
                  <a:cubicBezTo>
                    <a:pt x="399" y="165"/>
                    <a:pt x="399" y="165"/>
                    <a:pt x="399" y="165"/>
                  </a:cubicBezTo>
                  <a:cubicBezTo>
                    <a:pt x="399" y="164"/>
                    <a:pt x="399" y="164"/>
                    <a:pt x="399" y="163"/>
                  </a:cubicBezTo>
                  <a:cubicBezTo>
                    <a:pt x="380" y="146"/>
                    <a:pt x="380" y="146"/>
                    <a:pt x="380" y="146"/>
                  </a:cubicBezTo>
                  <a:cubicBezTo>
                    <a:pt x="380" y="146"/>
                    <a:pt x="379" y="146"/>
                    <a:pt x="379" y="146"/>
                  </a:cubicBezTo>
                  <a:cubicBezTo>
                    <a:pt x="379" y="146"/>
                    <a:pt x="378" y="146"/>
                    <a:pt x="377" y="147"/>
                  </a:cubicBezTo>
                  <a:cubicBezTo>
                    <a:pt x="376" y="148"/>
                    <a:pt x="376" y="148"/>
                    <a:pt x="376" y="148"/>
                  </a:cubicBezTo>
                  <a:close/>
                  <a:moveTo>
                    <a:pt x="370" y="152"/>
                  </a:moveTo>
                  <a:cubicBezTo>
                    <a:pt x="371" y="151"/>
                    <a:pt x="371" y="151"/>
                    <a:pt x="371" y="151"/>
                  </a:cubicBezTo>
                  <a:cubicBezTo>
                    <a:pt x="372" y="151"/>
                    <a:pt x="372" y="151"/>
                    <a:pt x="373" y="151"/>
                  </a:cubicBezTo>
                  <a:cubicBezTo>
                    <a:pt x="373" y="151"/>
                    <a:pt x="374" y="151"/>
                    <a:pt x="374" y="152"/>
                  </a:cubicBezTo>
                  <a:cubicBezTo>
                    <a:pt x="380" y="172"/>
                    <a:pt x="380" y="172"/>
                    <a:pt x="380" y="172"/>
                  </a:cubicBezTo>
                  <a:cubicBezTo>
                    <a:pt x="380" y="173"/>
                    <a:pt x="380" y="173"/>
                    <a:pt x="380" y="173"/>
                  </a:cubicBezTo>
                  <a:cubicBezTo>
                    <a:pt x="362" y="161"/>
                    <a:pt x="362" y="161"/>
                    <a:pt x="362" y="161"/>
                  </a:cubicBezTo>
                  <a:cubicBezTo>
                    <a:pt x="361" y="161"/>
                    <a:pt x="361" y="161"/>
                    <a:pt x="361" y="160"/>
                  </a:cubicBezTo>
                  <a:cubicBezTo>
                    <a:pt x="361" y="160"/>
                    <a:pt x="361" y="159"/>
                    <a:pt x="362" y="159"/>
                  </a:cubicBezTo>
                  <a:cubicBezTo>
                    <a:pt x="363" y="158"/>
                    <a:pt x="363" y="158"/>
                    <a:pt x="363" y="158"/>
                  </a:cubicBezTo>
                  <a:cubicBezTo>
                    <a:pt x="362" y="157"/>
                    <a:pt x="362" y="157"/>
                    <a:pt x="362" y="157"/>
                  </a:cubicBezTo>
                  <a:cubicBezTo>
                    <a:pt x="354" y="164"/>
                    <a:pt x="354" y="164"/>
                    <a:pt x="354" y="164"/>
                  </a:cubicBezTo>
                  <a:cubicBezTo>
                    <a:pt x="354" y="165"/>
                    <a:pt x="354" y="165"/>
                    <a:pt x="354" y="165"/>
                  </a:cubicBezTo>
                  <a:cubicBezTo>
                    <a:pt x="355" y="164"/>
                    <a:pt x="355" y="164"/>
                    <a:pt x="355" y="164"/>
                  </a:cubicBezTo>
                  <a:cubicBezTo>
                    <a:pt x="356" y="163"/>
                    <a:pt x="357" y="163"/>
                    <a:pt x="357" y="163"/>
                  </a:cubicBezTo>
                  <a:cubicBezTo>
                    <a:pt x="358" y="163"/>
                    <a:pt x="358" y="164"/>
                    <a:pt x="359" y="164"/>
                  </a:cubicBezTo>
                  <a:cubicBezTo>
                    <a:pt x="383" y="179"/>
                    <a:pt x="383" y="179"/>
                    <a:pt x="383" y="179"/>
                  </a:cubicBezTo>
                  <a:cubicBezTo>
                    <a:pt x="384" y="178"/>
                    <a:pt x="384" y="178"/>
                    <a:pt x="384" y="178"/>
                  </a:cubicBezTo>
                  <a:cubicBezTo>
                    <a:pt x="375" y="151"/>
                    <a:pt x="375" y="151"/>
                    <a:pt x="375" y="151"/>
                  </a:cubicBezTo>
                  <a:cubicBezTo>
                    <a:pt x="375" y="150"/>
                    <a:pt x="375" y="149"/>
                    <a:pt x="375" y="148"/>
                  </a:cubicBezTo>
                  <a:cubicBezTo>
                    <a:pt x="376" y="148"/>
                    <a:pt x="376" y="147"/>
                    <a:pt x="376" y="147"/>
                  </a:cubicBezTo>
                  <a:cubicBezTo>
                    <a:pt x="377" y="146"/>
                    <a:pt x="377" y="146"/>
                    <a:pt x="377" y="146"/>
                  </a:cubicBezTo>
                  <a:cubicBezTo>
                    <a:pt x="377" y="145"/>
                    <a:pt x="377" y="145"/>
                    <a:pt x="377" y="145"/>
                  </a:cubicBezTo>
                  <a:cubicBezTo>
                    <a:pt x="369" y="151"/>
                    <a:pt x="369" y="151"/>
                    <a:pt x="369" y="151"/>
                  </a:cubicBezTo>
                  <a:cubicBezTo>
                    <a:pt x="370" y="152"/>
                    <a:pt x="370" y="152"/>
                    <a:pt x="370" y="152"/>
                  </a:cubicBezTo>
                  <a:close/>
                  <a:moveTo>
                    <a:pt x="335" y="176"/>
                  </a:moveTo>
                  <a:cubicBezTo>
                    <a:pt x="335" y="175"/>
                    <a:pt x="335" y="175"/>
                    <a:pt x="335" y="175"/>
                  </a:cubicBezTo>
                  <a:cubicBezTo>
                    <a:pt x="352" y="165"/>
                    <a:pt x="352" y="165"/>
                    <a:pt x="352" y="165"/>
                  </a:cubicBezTo>
                  <a:cubicBezTo>
                    <a:pt x="353" y="166"/>
                    <a:pt x="353" y="166"/>
                    <a:pt x="353" y="166"/>
                  </a:cubicBezTo>
                  <a:cubicBezTo>
                    <a:pt x="348" y="168"/>
                    <a:pt x="348" y="168"/>
                    <a:pt x="348" y="168"/>
                  </a:cubicBezTo>
                  <a:cubicBezTo>
                    <a:pt x="347" y="169"/>
                    <a:pt x="347" y="169"/>
                    <a:pt x="346" y="170"/>
                  </a:cubicBezTo>
                  <a:cubicBezTo>
                    <a:pt x="346" y="170"/>
                    <a:pt x="346" y="170"/>
                    <a:pt x="346" y="171"/>
                  </a:cubicBezTo>
                  <a:cubicBezTo>
                    <a:pt x="359" y="193"/>
                    <a:pt x="359" y="193"/>
                    <a:pt x="359" y="193"/>
                  </a:cubicBezTo>
                  <a:cubicBezTo>
                    <a:pt x="359" y="193"/>
                    <a:pt x="360" y="193"/>
                    <a:pt x="360" y="193"/>
                  </a:cubicBezTo>
                  <a:cubicBezTo>
                    <a:pt x="361" y="193"/>
                    <a:pt x="361" y="193"/>
                    <a:pt x="362" y="193"/>
                  </a:cubicBezTo>
                  <a:cubicBezTo>
                    <a:pt x="367" y="190"/>
                    <a:pt x="367" y="190"/>
                    <a:pt x="367" y="190"/>
                  </a:cubicBezTo>
                  <a:cubicBezTo>
                    <a:pt x="367" y="191"/>
                    <a:pt x="367" y="191"/>
                    <a:pt x="367" y="191"/>
                  </a:cubicBezTo>
                  <a:cubicBezTo>
                    <a:pt x="350" y="201"/>
                    <a:pt x="350" y="201"/>
                    <a:pt x="350" y="201"/>
                  </a:cubicBezTo>
                  <a:cubicBezTo>
                    <a:pt x="349" y="200"/>
                    <a:pt x="349" y="200"/>
                    <a:pt x="349" y="200"/>
                  </a:cubicBezTo>
                  <a:cubicBezTo>
                    <a:pt x="354" y="197"/>
                    <a:pt x="354" y="197"/>
                    <a:pt x="354" y="197"/>
                  </a:cubicBezTo>
                  <a:cubicBezTo>
                    <a:pt x="355" y="197"/>
                    <a:pt x="355" y="196"/>
                    <a:pt x="356" y="196"/>
                  </a:cubicBezTo>
                  <a:cubicBezTo>
                    <a:pt x="356" y="195"/>
                    <a:pt x="356" y="195"/>
                    <a:pt x="356" y="195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43" y="172"/>
                    <a:pt x="342" y="172"/>
                    <a:pt x="342" y="172"/>
                  </a:cubicBezTo>
                  <a:cubicBezTo>
                    <a:pt x="342" y="172"/>
                    <a:pt x="341" y="172"/>
                    <a:pt x="340" y="173"/>
                  </a:cubicBezTo>
                  <a:cubicBezTo>
                    <a:pt x="335" y="176"/>
                    <a:pt x="335" y="176"/>
                    <a:pt x="335" y="176"/>
                  </a:cubicBezTo>
                  <a:close/>
                  <a:moveTo>
                    <a:pt x="336" y="199"/>
                  </a:moveTo>
                  <a:cubicBezTo>
                    <a:pt x="312" y="184"/>
                    <a:pt x="312" y="184"/>
                    <a:pt x="312" y="184"/>
                  </a:cubicBezTo>
                  <a:cubicBezTo>
                    <a:pt x="304" y="187"/>
                    <a:pt x="304" y="187"/>
                    <a:pt x="304" y="187"/>
                  </a:cubicBezTo>
                  <a:cubicBezTo>
                    <a:pt x="305" y="188"/>
                    <a:pt x="305" y="188"/>
                    <a:pt x="305" y="188"/>
                  </a:cubicBezTo>
                  <a:cubicBezTo>
                    <a:pt x="306" y="188"/>
                    <a:pt x="306" y="188"/>
                    <a:pt x="306" y="188"/>
                  </a:cubicBezTo>
                  <a:cubicBezTo>
                    <a:pt x="307" y="187"/>
                    <a:pt x="308" y="187"/>
                    <a:pt x="308" y="187"/>
                  </a:cubicBezTo>
                  <a:cubicBezTo>
                    <a:pt x="309" y="187"/>
                    <a:pt x="309" y="188"/>
                    <a:pt x="309" y="188"/>
                  </a:cubicBezTo>
                  <a:cubicBezTo>
                    <a:pt x="319" y="211"/>
                    <a:pt x="319" y="211"/>
                    <a:pt x="319" y="211"/>
                  </a:cubicBezTo>
                  <a:cubicBezTo>
                    <a:pt x="319" y="212"/>
                    <a:pt x="319" y="212"/>
                    <a:pt x="319" y="213"/>
                  </a:cubicBezTo>
                  <a:cubicBezTo>
                    <a:pt x="319" y="213"/>
                    <a:pt x="318" y="213"/>
                    <a:pt x="317" y="214"/>
                  </a:cubicBezTo>
                  <a:cubicBezTo>
                    <a:pt x="315" y="214"/>
                    <a:pt x="315" y="214"/>
                    <a:pt x="315" y="214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25" y="212"/>
                    <a:pt x="325" y="212"/>
                    <a:pt x="325" y="212"/>
                  </a:cubicBezTo>
                  <a:cubicBezTo>
                    <a:pt x="325" y="211"/>
                    <a:pt x="325" y="211"/>
                    <a:pt x="325" y="211"/>
                  </a:cubicBezTo>
                  <a:cubicBezTo>
                    <a:pt x="323" y="211"/>
                    <a:pt x="323" y="211"/>
                    <a:pt x="323" y="211"/>
                  </a:cubicBezTo>
                  <a:cubicBezTo>
                    <a:pt x="322" y="212"/>
                    <a:pt x="322" y="212"/>
                    <a:pt x="321" y="212"/>
                  </a:cubicBezTo>
                  <a:cubicBezTo>
                    <a:pt x="321" y="212"/>
                    <a:pt x="320" y="211"/>
                    <a:pt x="320" y="211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2" y="189"/>
                    <a:pt x="312" y="189"/>
                    <a:pt x="312" y="189"/>
                  </a:cubicBezTo>
                  <a:cubicBezTo>
                    <a:pt x="340" y="206"/>
                    <a:pt x="340" y="206"/>
                    <a:pt x="340" y="206"/>
                  </a:cubicBezTo>
                  <a:cubicBezTo>
                    <a:pt x="339" y="206"/>
                    <a:pt x="339" y="206"/>
                    <a:pt x="339" y="206"/>
                  </a:cubicBezTo>
                  <a:cubicBezTo>
                    <a:pt x="341" y="205"/>
                    <a:pt x="341" y="205"/>
                    <a:pt x="341" y="205"/>
                  </a:cubicBezTo>
                  <a:cubicBezTo>
                    <a:pt x="330" y="180"/>
                    <a:pt x="330" y="180"/>
                    <a:pt x="330" y="180"/>
                  </a:cubicBezTo>
                  <a:cubicBezTo>
                    <a:pt x="330" y="179"/>
                    <a:pt x="330" y="179"/>
                    <a:pt x="331" y="178"/>
                  </a:cubicBezTo>
                  <a:cubicBezTo>
                    <a:pt x="331" y="178"/>
                    <a:pt x="331" y="178"/>
                    <a:pt x="332" y="177"/>
                  </a:cubicBezTo>
                  <a:cubicBezTo>
                    <a:pt x="334" y="177"/>
                    <a:pt x="334" y="177"/>
                    <a:pt x="334" y="177"/>
                  </a:cubicBezTo>
                  <a:cubicBezTo>
                    <a:pt x="333" y="176"/>
                    <a:pt x="333" y="176"/>
                    <a:pt x="333" y="176"/>
                  </a:cubicBezTo>
                  <a:cubicBezTo>
                    <a:pt x="324" y="179"/>
                    <a:pt x="324" y="179"/>
                    <a:pt x="324" y="179"/>
                  </a:cubicBezTo>
                  <a:cubicBezTo>
                    <a:pt x="325" y="180"/>
                    <a:pt x="325" y="180"/>
                    <a:pt x="325" y="180"/>
                  </a:cubicBezTo>
                  <a:cubicBezTo>
                    <a:pt x="326" y="180"/>
                    <a:pt x="326" y="180"/>
                    <a:pt x="326" y="180"/>
                  </a:cubicBezTo>
                  <a:cubicBezTo>
                    <a:pt x="327" y="179"/>
                    <a:pt x="328" y="179"/>
                    <a:pt x="328" y="179"/>
                  </a:cubicBezTo>
                  <a:cubicBezTo>
                    <a:pt x="329" y="179"/>
                    <a:pt x="329" y="180"/>
                    <a:pt x="329" y="180"/>
                  </a:cubicBezTo>
                  <a:cubicBezTo>
                    <a:pt x="337" y="199"/>
                    <a:pt x="337" y="199"/>
                    <a:pt x="337" y="199"/>
                  </a:cubicBezTo>
                  <a:cubicBezTo>
                    <a:pt x="336" y="199"/>
                    <a:pt x="336" y="199"/>
                    <a:pt x="336" y="199"/>
                  </a:cubicBezTo>
                  <a:close/>
                  <a:moveTo>
                    <a:pt x="301" y="219"/>
                  </a:moveTo>
                  <a:cubicBezTo>
                    <a:pt x="303" y="218"/>
                    <a:pt x="305" y="217"/>
                    <a:pt x="307" y="215"/>
                  </a:cubicBezTo>
                  <a:cubicBezTo>
                    <a:pt x="308" y="213"/>
                    <a:pt x="308" y="212"/>
                    <a:pt x="308" y="21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1" y="190"/>
                  </a:cubicBezTo>
                  <a:cubicBezTo>
                    <a:pt x="301" y="189"/>
                    <a:pt x="300" y="189"/>
                    <a:pt x="300" y="190"/>
                  </a:cubicBezTo>
                  <a:cubicBezTo>
                    <a:pt x="298" y="190"/>
                    <a:pt x="298" y="190"/>
                    <a:pt x="298" y="190"/>
                  </a:cubicBezTo>
                  <a:cubicBezTo>
                    <a:pt x="298" y="189"/>
                    <a:pt x="298" y="189"/>
                    <a:pt x="298" y="189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8"/>
                    <a:pt x="307" y="188"/>
                    <a:pt x="307" y="188"/>
                  </a:cubicBezTo>
                  <a:cubicBezTo>
                    <a:pt x="306" y="188"/>
                    <a:pt x="306" y="188"/>
                    <a:pt x="306" y="188"/>
                  </a:cubicBezTo>
                  <a:cubicBezTo>
                    <a:pt x="305" y="188"/>
                    <a:pt x="304" y="189"/>
                    <a:pt x="304" y="189"/>
                  </a:cubicBezTo>
                  <a:cubicBezTo>
                    <a:pt x="304" y="189"/>
                    <a:pt x="304" y="190"/>
                    <a:pt x="304" y="190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0" y="212"/>
                    <a:pt x="309" y="214"/>
                    <a:pt x="308" y="216"/>
                  </a:cubicBezTo>
                  <a:cubicBezTo>
                    <a:pt x="306" y="218"/>
                    <a:pt x="304" y="219"/>
                    <a:pt x="301" y="220"/>
                  </a:cubicBezTo>
                  <a:cubicBezTo>
                    <a:pt x="298" y="221"/>
                    <a:pt x="295" y="221"/>
                    <a:pt x="293" y="221"/>
                  </a:cubicBezTo>
                  <a:cubicBezTo>
                    <a:pt x="290" y="220"/>
                    <a:pt x="289" y="219"/>
                    <a:pt x="288" y="216"/>
                  </a:cubicBezTo>
                  <a:cubicBezTo>
                    <a:pt x="282" y="196"/>
                    <a:pt x="282" y="196"/>
                    <a:pt x="282" y="196"/>
                  </a:cubicBezTo>
                  <a:cubicBezTo>
                    <a:pt x="282" y="196"/>
                    <a:pt x="282" y="195"/>
                    <a:pt x="281" y="195"/>
                  </a:cubicBezTo>
                  <a:cubicBezTo>
                    <a:pt x="281" y="195"/>
                    <a:pt x="280" y="195"/>
                    <a:pt x="280" y="195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8" y="195"/>
                    <a:pt x="278" y="195"/>
                    <a:pt x="278" y="195"/>
                  </a:cubicBezTo>
                  <a:cubicBezTo>
                    <a:pt x="289" y="192"/>
                    <a:pt x="289" y="192"/>
                    <a:pt x="289" y="192"/>
                  </a:cubicBezTo>
                  <a:cubicBezTo>
                    <a:pt x="289" y="193"/>
                    <a:pt x="289" y="193"/>
                    <a:pt x="289" y="193"/>
                  </a:cubicBezTo>
                  <a:cubicBezTo>
                    <a:pt x="288" y="193"/>
                    <a:pt x="288" y="193"/>
                    <a:pt x="288" y="193"/>
                  </a:cubicBezTo>
                  <a:cubicBezTo>
                    <a:pt x="287" y="193"/>
                    <a:pt x="287" y="194"/>
                    <a:pt x="286" y="194"/>
                  </a:cubicBezTo>
                  <a:cubicBezTo>
                    <a:pt x="286" y="194"/>
                    <a:pt x="286" y="195"/>
                    <a:pt x="286" y="195"/>
                  </a:cubicBezTo>
                  <a:cubicBezTo>
                    <a:pt x="292" y="215"/>
                    <a:pt x="292" y="215"/>
                    <a:pt x="292" y="215"/>
                  </a:cubicBezTo>
                  <a:cubicBezTo>
                    <a:pt x="292" y="217"/>
                    <a:pt x="293" y="219"/>
                    <a:pt x="295" y="219"/>
                  </a:cubicBezTo>
                  <a:cubicBezTo>
                    <a:pt x="297" y="219"/>
                    <a:pt x="299" y="219"/>
                    <a:pt x="301" y="219"/>
                  </a:cubicBezTo>
                  <a:close/>
                  <a:moveTo>
                    <a:pt x="244" y="198"/>
                  </a:moveTo>
                  <a:cubicBezTo>
                    <a:pt x="241" y="198"/>
                    <a:pt x="239" y="200"/>
                    <a:pt x="237" y="202"/>
                  </a:cubicBezTo>
                  <a:cubicBezTo>
                    <a:pt x="235" y="205"/>
                    <a:pt x="234" y="208"/>
                    <a:pt x="234" y="213"/>
                  </a:cubicBezTo>
                  <a:cubicBezTo>
                    <a:pt x="234" y="217"/>
                    <a:pt x="235" y="220"/>
                    <a:pt x="237" y="223"/>
                  </a:cubicBezTo>
                  <a:cubicBezTo>
                    <a:pt x="239" y="225"/>
                    <a:pt x="241" y="227"/>
                    <a:pt x="245" y="227"/>
                  </a:cubicBezTo>
                  <a:cubicBezTo>
                    <a:pt x="247" y="227"/>
                    <a:pt x="248" y="226"/>
                    <a:pt x="250" y="226"/>
                  </a:cubicBezTo>
                  <a:cubicBezTo>
                    <a:pt x="251" y="225"/>
                    <a:pt x="251" y="224"/>
                    <a:pt x="251" y="223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51" y="217"/>
                    <a:pt x="251" y="216"/>
                    <a:pt x="250" y="216"/>
                  </a:cubicBezTo>
                  <a:cubicBezTo>
                    <a:pt x="250" y="215"/>
                    <a:pt x="249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6" y="214"/>
                    <a:pt x="246" y="214"/>
                    <a:pt x="246" y="214"/>
                  </a:cubicBezTo>
                  <a:cubicBezTo>
                    <a:pt x="259" y="214"/>
                    <a:pt x="259" y="214"/>
                    <a:pt x="259" y="214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8" y="215"/>
                    <a:pt x="258" y="215"/>
                    <a:pt x="258" y="215"/>
                  </a:cubicBezTo>
                  <a:cubicBezTo>
                    <a:pt x="257" y="215"/>
                    <a:pt x="256" y="215"/>
                    <a:pt x="256" y="216"/>
                  </a:cubicBezTo>
                  <a:cubicBezTo>
                    <a:pt x="255" y="216"/>
                    <a:pt x="255" y="216"/>
                    <a:pt x="255" y="217"/>
                  </a:cubicBezTo>
                  <a:cubicBezTo>
                    <a:pt x="255" y="226"/>
                    <a:pt x="255" y="226"/>
                    <a:pt x="255" y="226"/>
                  </a:cubicBezTo>
                  <a:cubicBezTo>
                    <a:pt x="255" y="226"/>
                    <a:pt x="255" y="226"/>
                    <a:pt x="255" y="226"/>
                  </a:cubicBezTo>
                  <a:cubicBezTo>
                    <a:pt x="254" y="226"/>
                    <a:pt x="254" y="226"/>
                    <a:pt x="254" y="226"/>
                  </a:cubicBezTo>
                  <a:cubicBezTo>
                    <a:pt x="253" y="226"/>
                    <a:pt x="253" y="226"/>
                    <a:pt x="253" y="226"/>
                  </a:cubicBezTo>
                  <a:cubicBezTo>
                    <a:pt x="252" y="226"/>
                    <a:pt x="252" y="226"/>
                    <a:pt x="252" y="226"/>
                  </a:cubicBezTo>
                  <a:cubicBezTo>
                    <a:pt x="251" y="227"/>
                    <a:pt x="250" y="227"/>
                    <a:pt x="249" y="227"/>
                  </a:cubicBezTo>
                  <a:cubicBezTo>
                    <a:pt x="247" y="228"/>
                    <a:pt x="246" y="228"/>
                    <a:pt x="245" y="228"/>
                  </a:cubicBezTo>
                  <a:cubicBezTo>
                    <a:pt x="240" y="228"/>
                    <a:pt x="236" y="227"/>
                    <a:pt x="234" y="224"/>
                  </a:cubicBezTo>
                  <a:cubicBezTo>
                    <a:pt x="231" y="221"/>
                    <a:pt x="230" y="217"/>
                    <a:pt x="230" y="213"/>
                  </a:cubicBezTo>
                  <a:cubicBezTo>
                    <a:pt x="230" y="209"/>
                    <a:pt x="231" y="205"/>
                    <a:pt x="234" y="202"/>
                  </a:cubicBezTo>
                  <a:cubicBezTo>
                    <a:pt x="236" y="199"/>
                    <a:pt x="240" y="197"/>
                    <a:pt x="244" y="197"/>
                  </a:cubicBezTo>
                  <a:cubicBezTo>
                    <a:pt x="245" y="197"/>
                    <a:pt x="246" y="197"/>
                    <a:pt x="247" y="197"/>
                  </a:cubicBezTo>
                  <a:cubicBezTo>
                    <a:pt x="249" y="198"/>
                    <a:pt x="250" y="198"/>
                    <a:pt x="250" y="198"/>
                  </a:cubicBezTo>
                  <a:cubicBezTo>
                    <a:pt x="250" y="198"/>
                    <a:pt x="251" y="198"/>
                    <a:pt x="251" y="198"/>
                  </a:cubicBezTo>
                  <a:cubicBezTo>
                    <a:pt x="252" y="197"/>
                    <a:pt x="252" y="197"/>
                    <a:pt x="253" y="197"/>
                  </a:cubicBezTo>
                  <a:cubicBezTo>
                    <a:pt x="255" y="205"/>
                    <a:pt x="255" y="205"/>
                    <a:pt x="255" y="205"/>
                  </a:cubicBezTo>
                  <a:cubicBezTo>
                    <a:pt x="253" y="205"/>
                    <a:pt x="253" y="205"/>
                    <a:pt x="253" y="205"/>
                  </a:cubicBezTo>
                  <a:cubicBezTo>
                    <a:pt x="252" y="203"/>
                    <a:pt x="251" y="201"/>
                    <a:pt x="250" y="200"/>
                  </a:cubicBezTo>
                  <a:cubicBezTo>
                    <a:pt x="248" y="199"/>
                    <a:pt x="246" y="198"/>
                    <a:pt x="244" y="198"/>
                  </a:cubicBezTo>
                  <a:close/>
                  <a:moveTo>
                    <a:pt x="224" y="221"/>
                  </a:moveTo>
                  <a:cubicBezTo>
                    <a:pt x="211" y="196"/>
                    <a:pt x="211" y="196"/>
                    <a:pt x="211" y="196"/>
                  </a:cubicBezTo>
                  <a:cubicBezTo>
                    <a:pt x="203" y="195"/>
                    <a:pt x="203" y="195"/>
                    <a:pt x="203" y="195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6"/>
                    <a:pt x="204" y="196"/>
                    <a:pt x="204" y="196"/>
                  </a:cubicBezTo>
                  <a:cubicBezTo>
                    <a:pt x="205" y="196"/>
                    <a:pt x="206" y="196"/>
                    <a:pt x="206" y="197"/>
                  </a:cubicBezTo>
                  <a:cubicBezTo>
                    <a:pt x="207" y="197"/>
                    <a:pt x="207" y="197"/>
                    <a:pt x="207" y="198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3" y="223"/>
                    <a:pt x="203" y="224"/>
                    <a:pt x="203" y="224"/>
                  </a:cubicBezTo>
                  <a:cubicBezTo>
                    <a:pt x="202" y="224"/>
                    <a:pt x="202" y="224"/>
                    <a:pt x="201" y="224"/>
                  </a:cubicBezTo>
                  <a:cubicBezTo>
                    <a:pt x="199" y="224"/>
                    <a:pt x="199" y="224"/>
                    <a:pt x="199" y="224"/>
                  </a:cubicBezTo>
                  <a:cubicBezTo>
                    <a:pt x="199" y="225"/>
                    <a:pt x="199" y="225"/>
                    <a:pt x="199" y="225"/>
                  </a:cubicBezTo>
                  <a:cubicBezTo>
                    <a:pt x="209" y="226"/>
                    <a:pt x="209" y="226"/>
                    <a:pt x="209" y="226"/>
                  </a:cubicBezTo>
                  <a:cubicBezTo>
                    <a:pt x="209" y="225"/>
                    <a:pt x="209" y="225"/>
                    <a:pt x="209" y="225"/>
                  </a:cubicBezTo>
                  <a:cubicBezTo>
                    <a:pt x="207" y="225"/>
                    <a:pt x="207" y="225"/>
                    <a:pt x="207" y="225"/>
                  </a:cubicBezTo>
                  <a:cubicBezTo>
                    <a:pt x="206" y="225"/>
                    <a:pt x="206" y="224"/>
                    <a:pt x="205" y="224"/>
                  </a:cubicBezTo>
                  <a:cubicBezTo>
                    <a:pt x="205" y="224"/>
                    <a:pt x="205" y="223"/>
                    <a:pt x="205" y="223"/>
                  </a:cubicBezTo>
                  <a:cubicBezTo>
                    <a:pt x="208" y="199"/>
                    <a:pt x="208" y="199"/>
                    <a:pt x="208" y="199"/>
                  </a:cubicBezTo>
                  <a:cubicBezTo>
                    <a:pt x="208" y="199"/>
                    <a:pt x="208" y="199"/>
                    <a:pt x="208" y="199"/>
                  </a:cubicBezTo>
                  <a:cubicBezTo>
                    <a:pt x="224" y="228"/>
                    <a:pt x="224" y="228"/>
                    <a:pt x="224" y="228"/>
                  </a:cubicBezTo>
                  <a:cubicBezTo>
                    <a:pt x="224" y="228"/>
                    <a:pt x="224" y="228"/>
                    <a:pt x="224" y="228"/>
                  </a:cubicBezTo>
                  <a:cubicBezTo>
                    <a:pt x="225" y="228"/>
                    <a:pt x="225" y="228"/>
                    <a:pt x="225" y="228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30" y="200"/>
                  </a:cubicBezTo>
                  <a:cubicBezTo>
                    <a:pt x="230" y="200"/>
                    <a:pt x="231" y="200"/>
                    <a:pt x="232" y="200"/>
                  </a:cubicBezTo>
                  <a:cubicBezTo>
                    <a:pt x="234" y="200"/>
                    <a:pt x="234" y="200"/>
                    <a:pt x="234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24" y="198"/>
                    <a:pt x="224" y="198"/>
                    <a:pt x="224" y="198"/>
                  </a:cubicBezTo>
                  <a:cubicBezTo>
                    <a:pt x="224" y="199"/>
                    <a:pt x="224" y="199"/>
                    <a:pt x="224" y="199"/>
                  </a:cubicBezTo>
                  <a:cubicBezTo>
                    <a:pt x="226" y="199"/>
                    <a:pt x="226" y="199"/>
                    <a:pt x="226" y="199"/>
                  </a:cubicBezTo>
                  <a:cubicBezTo>
                    <a:pt x="226" y="199"/>
                    <a:pt x="227" y="199"/>
                    <a:pt x="227" y="200"/>
                  </a:cubicBezTo>
                  <a:cubicBezTo>
                    <a:pt x="228" y="200"/>
                    <a:pt x="228" y="200"/>
                    <a:pt x="228" y="201"/>
                  </a:cubicBezTo>
                  <a:cubicBezTo>
                    <a:pt x="225" y="221"/>
                    <a:pt x="225" y="221"/>
                    <a:pt x="225" y="221"/>
                  </a:cubicBezTo>
                  <a:cubicBezTo>
                    <a:pt x="224" y="221"/>
                    <a:pt x="224" y="221"/>
                    <a:pt x="224" y="221"/>
                  </a:cubicBezTo>
                  <a:close/>
                  <a:moveTo>
                    <a:pt x="201" y="210"/>
                  </a:moveTo>
                  <a:cubicBezTo>
                    <a:pt x="200" y="215"/>
                    <a:pt x="197" y="218"/>
                    <a:pt x="194" y="220"/>
                  </a:cubicBezTo>
                  <a:cubicBezTo>
                    <a:pt x="191" y="222"/>
                    <a:pt x="187" y="223"/>
                    <a:pt x="183" y="222"/>
                  </a:cubicBezTo>
                  <a:cubicBezTo>
                    <a:pt x="180" y="221"/>
                    <a:pt x="177" y="219"/>
                    <a:pt x="175" y="215"/>
                  </a:cubicBezTo>
                  <a:cubicBezTo>
                    <a:pt x="173" y="212"/>
                    <a:pt x="172" y="208"/>
                    <a:pt x="173" y="203"/>
                  </a:cubicBezTo>
                  <a:cubicBezTo>
                    <a:pt x="174" y="199"/>
                    <a:pt x="176" y="196"/>
                    <a:pt x="179" y="194"/>
                  </a:cubicBezTo>
                  <a:cubicBezTo>
                    <a:pt x="183" y="191"/>
                    <a:pt x="186" y="191"/>
                    <a:pt x="190" y="192"/>
                  </a:cubicBezTo>
                  <a:cubicBezTo>
                    <a:pt x="195" y="193"/>
                    <a:pt x="198" y="195"/>
                    <a:pt x="199" y="198"/>
                  </a:cubicBezTo>
                  <a:cubicBezTo>
                    <a:pt x="201" y="202"/>
                    <a:pt x="202" y="206"/>
                    <a:pt x="201" y="210"/>
                  </a:cubicBezTo>
                  <a:close/>
                  <a:moveTo>
                    <a:pt x="178" y="205"/>
                  </a:moveTo>
                  <a:cubicBezTo>
                    <a:pt x="177" y="210"/>
                    <a:pt x="177" y="213"/>
                    <a:pt x="178" y="216"/>
                  </a:cubicBezTo>
                  <a:cubicBezTo>
                    <a:pt x="179" y="219"/>
                    <a:pt x="181" y="220"/>
                    <a:pt x="184" y="221"/>
                  </a:cubicBezTo>
                  <a:cubicBezTo>
                    <a:pt x="186" y="221"/>
                    <a:pt x="189" y="221"/>
                    <a:pt x="191" y="219"/>
                  </a:cubicBezTo>
                  <a:cubicBezTo>
                    <a:pt x="193" y="217"/>
                    <a:pt x="195" y="214"/>
                    <a:pt x="196" y="209"/>
                  </a:cubicBezTo>
                  <a:cubicBezTo>
                    <a:pt x="197" y="205"/>
                    <a:pt x="197" y="201"/>
                    <a:pt x="196" y="198"/>
                  </a:cubicBezTo>
                  <a:cubicBezTo>
                    <a:pt x="195" y="195"/>
                    <a:pt x="193" y="194"/>
                    <a:pt x="190" y="193"/>
                  </a:cubicBezTo>
                  <a:cubicBezTo>
                    <a:pt x="187" y="192"/>
                    <a:pt x="185" y="193"/>
                    <a:pt x="183" y="195"/>
                  </a:cubicBezTo>
                  <a:cubicBezTo>
                    <a:pt x="180" y="197"/>
                    <a:pt x="179" y="200"/>
                    <a:pt x="178" y="205"/>
                  </a:cubicBezTo>
                  <a:close/>
                  <a:moveTo>
                    <a:pt x="159" y="214"/>
                  </a:moveTo>
                  <a:cubicBezTo>
                    <a:pt x="160" y="213"/>
                    <a:pt x="160" y="213"/>
                    <a:pt x="160" y="213"/>
                  </a:cubicBezTo>
                  <a:cubicBezTo>
                    <a:pt x="157" y="213"/>
                    <a:pt x="157" y="213"/>
                    <a:pt x="157" y="213"/>
                  </a:cubicBezTo>
                  <a:cubicBezTo>
                    <a:pt x="157" y="212"/>
                    <a:pt x="156" y="212"/>
                    <a:pt x="156" y="212"/>
                  </a:cubicBezTo>
                  <a:cubicBezTo>
                    <a:pt x="156" y="211"/>
                    <a:pt x="156" y="211"/>
                    <a:pt x="156" y="210"/>
                  </a:cubicBezTo>
                  <a:cubicBezTo>
                    <a:pt x="165" y="188"/>
                    <a:pt x="165" y="188"/>
                    <a:pt x="165" y="188"/>
                  </a:cubicBezTo>
                  <a:cubicBezTo>
                    <a:pt x="165" y="187"/>
                    <a:pt x="166" y="186"/>
                    <a:pt x="166" y="186"/>
                  </a:cubicBezTo>
                  <a:cubicBezTo>
                    <a:pt x="166" y="186"/>
                    <a:pt x="167" y="186"/>
                    <a:pt x="169" y="187"/>
                  </a:cubicBezTo>
                  <a:cubicBezTo>
                    <a:pt x="171" y="188"/>
                    <a:pt x="172" y="189"/>
                    <a:pt x="173" y="190"/>
                  </a:cubicBezTo>
                  <a:cubicBezTo>
                    <a:pt x="173" y="191"/>
                    <a:pt x="173" y="192"/>
                    <a:pt x="174" y="195"/>
                  </a:cubicBezTo>
                  <a:cubicBezTo>
                    <a:pt x="175" y="196"/>
                    <a:pt x="175" y="196"/>
                    <a:pt x="175" y="196"/>
                  </a:cubicBezTo>
                  <a:cubicBezTo>
                    <a:pt x="176" y="189"/>
                    <a:pt x="176" y="189"/>
                    <a:pt x="176" y="189"/>
                  </a:cubicBezTo>
                  <a:cubicBezTo>
                    <a:pt x="153" y="180"/>
                    <a:pt x="153" y="180"/>
                    <a:pt x="153" y="180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50" y="186"/>
                    <a:pt x="150" y="186"/>
                    <a:pt x="150" y="186"/>
                  </a:cubicBezTo>
                  <a:cubicBezTo>
                    <a:pt x="152" y="184"/>
                    <a:pt x="154" y="183"/>
                    <a:pt x="155" y="183"/>
                  </a:cubicBezTo>
                  <a:cubicBezTo>
                    <a:pt x="156" y="182"/>
                    <a:pt x="158" y="183"/>
                    <a:pt x="160" y="184"/>
                  </a:cubicBezTo>
                  <a:cubicBezTo>
                    <a:pt x="161" y="184"/>
                    <a:pt x="162" y="184"/>
                    <a:pt x="162" y="184"/>
                  </a:cubicBezTo>
                  <a:cubicBezTo>
                    <a:pt x="162" y="185"/>
                    <a:pt x="162" y="185"/>
                    <a:pt x="161" y="186"/>
                  </a:cubicBezTo>
                  <a:cubicBezTo>
                    <a:pt x="152" y="209"/>
                    <a:pt x="152" y="209"/>
                    <a:pt x="152" y="209"/>
                  </a:cubicBezTo>
                  <a:cubicBezTo>
                    <a:pt x="152" y="209"/>
                    <a:pt x="152" y="210"/>
                    <a:pt x="151" y="210"/>
                  </a:cubicBezTo>
                  <a:cubicBezTo>
                    <a:pt x="151" y="210"/>
                    <a:pt x="150" y="210"/>
                    <a:pt x="149" y="209"/>
                  </a:cubicBezTo>
                  <a:cubicBezTo>
                    <a:pt x="147" y="209"/>
                    <a:pt x="147" y="209"/>
                    <a:pt x="147" y="209"/>
                  </a:cubicBezTo>
                  <a:cubicBezTo>
                    <a:pt x="147" y="210"/>
                    <a:pt x="147" y="210"/>
                    <a:pt x="147" y="210"/>
                  </a:cubicBezTo>
                  <a:cubicBezTo>
                    <a:pt x="159" y="214"/>
                    <a:pt x="159" y="214"/>
                    <a:pt x="159" y="214"/>
                  </a:cubicBezTo>
                  <a:close/>
                  <a:moveTo>
                    <a:pt x="145" y="193"/>
                  </a:moveTo>
                  <a:cubicBezTo>
                    <a:pt x="143" y="197"/>
                    <a:pt x="140" y="200"/>
                    <a:pt x="136" y="201"/>
                  </a:cubicBezTo>
                  <a:cubicBezTo>
                    <a:pt x="132" y="202"/>
                    <a:pt x="129" y="202"/>
                    <a:pt x="125" y="200"/>
                  </a:cubicBezTo>
                  <a:cubicBezTo>
                    <a:pt x="122" y="198"/>
                    <a:pt x="120" y="195"/>
                    <a:pt x="119" y="191"/>
                  </a:cubicBezTo>
                  <a:cubicBezTo>
                    <a:pt x="117" y="187"/>
                    <a:pt x="118" y="183"/>
                    <a:pt x="120" y="179"/>
                  </a:cubicBezTo>
                  <a:cubicBezTo>
                    <a:pt x="122" y="175"/>
                    <a:pt x="125" y="173"/>
                    <a:pt x="129" y="171"/>
                  </a:cubicBezTo>
                  <a:cubicBezTo>
                    <a:pt x="132" y="170"/>
                    <a:pt x="136" y="170"/>
                    <a:pt x="140" y="172"/>
                  </a:cubicBezTo>
                  <a:cubicBezTo>
                    <a:pt x="144" y="174"/>
                    <a:pt x="146" y="177"/>
                    <a:pt x="147" y="181"/>
                  </a:cubicBezTo>
                  <a:cubicBezTo>
                    <a:pt x="148" y="185"/>
                    <a:pt x="147" y="189"/>
                    <a:pt x="145" y="193"/>
                  </a:cubicBezTo>
                  <a:close/>
                  <a:moveTo>
                    <a:pt x="124" y="182"/>
                  </a:moveTo>
                  <a:cubicBezTo>
                    <a:pt x="122" y="186"/>
                    <a:pt x="121" y="190"/>
                    <a:pt x="122" y="193"/>
                  </a:cubicBezTo>
                  <a:cubicBezTo>
                    <a:pt x="122" y="195"/>
                    <a:pt x="123" y="197"/>
                    <a:pt x="126" y="199"/>
                  </a:cubicBezTo>
                  <a:cubicBezTo>
                    <a:pt x="128" y="200"/>
                    <a:pt x="131" y="200"/>
                    <a:pt x="133" y="199"/>
                  </a:cubicBezTo>
                  <a:cubicBezTo>
                    <a:pt x="136" y="198"/>
                    <a:pt x="138" y="195"/>
                    <a:pt x="141" y="190"/>
                  </a:cubicBezTo>
                  <a:cubicBezTo>
                    <a:pt x="143" y="187"/>
                    <a:pt x="144" y="183"/>
                    <a:pt x="144" y="180"/>
                  </a:cubicBezTo>
                  <a:cubicBezTo>
                    <a:pt x="144" y="177"/>
                    <a:pt x="142" y="175"/>
                    <a:pt x="139" y="173"/>
                  </a:cubicBezTo>
                  <a:cubicBezTo>
                    <a:pt x="137" y="172"/>
                    <a:pt x="134" y="172"/>
                    <a:pt x="132" y="173"/>
                  </a:cubicBezTo>
                  <a:cubicBezTo>
                    <a:pt x="129" y="175"/>
                    <a:pt x="127" y="177"/>
                    <a:pt x="124" y="182"/>
                  </a:cubicBezTo>
                  <a:close/>
                  <a:moveTo>
                    <a:pt x="114" y="160"/>
                  </a:moveTo>
                  <a:cubicBezTo>
                    <a:pt x="114" y="160"/>
                    <a:pt x="114" y="160"/>
                    <a:pt x="114" y="160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114" y="160"/>
                    <a:pt x="114" y="160"/>
                    <a:pt x="114" y="160"/>
                  </a:cubicBezTo>
                  <a:close/>
                  <a:moveTo>
                    <a:pt x="109" y="176"/>
                  </a:moveTo>
                  <a:cubicBezTo>
                    <a:pt x="106" y="184"/>
                    <a:pt x="106" y="184"/>
                    <a:pt x="106" y="184"/>
                  </a:cubicBezTo>
                  <a:cubicBezTo>
                    <a:pt x="106" y="185"/>
                    <a:pt x="106" y="185"/>
                    <a:pt x="105" y="185"/>
                  </a:cubicBezTo>
                  <a:cubicBezTo>
                    <a:pt x="105" y="186"/>
                    <a:pt x="104" y="185"/>
                    <a:pt x="103" y="185"/>
                  </a:cubicBezTo>
                  <a:cubicBezTo>
                    <a:pt x="103" y="184"/>
                    <a:pt x="103" y="184"/>
                    <a:pt x="103" y="184"/>
                  </a:cubicBezTo>
                  <a:cubicBezTo>
                    <a:pt x="102" y="185"/>
                    <a:pt x="102" y="185"/>
                    <a:pt x="102" y="185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1" y="190"/>
                    <a:pt x="111" y="190"/>
                    <a:pt x="111" y="190"/>
                  </a:cubicBezTo>
                  <a:cubicBezTo>
                    <a:pt x="110" y="190"/>
                    <a:pt x="110" y="189"/>
                    <a:pt x="110" y="189"/>
                  </a:cubicBezTo>
                  <a:cubicBezTo>
                    <a:pt x="109" y="188"/>
                    <a:pt x="109" y="187"/>
                    <a:pt x="109" y="187"/>
                  </a:cubicBezTo>
                  <a:cubicBezTo>
                    <a:pt x="118" y="159"/>
                    <a:pt x="118" y="159"/>
                    <a:pt x="118" y="159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91" y="173"/>
                    <a:pt x="91" y="173"/>
                    <a:pt x="91" y="173"/>
                  </a:cubicBezTo>
                  <a:cubicBezTo>
                    <a:pt x="90" y="174"/>
                    <a:pt x="90" y="174"/>
                    <a:pt x="89" y="174"/>
                  </a:cubicBezTo>
                  <a:cubicBezTo>
                    <a:pt x="88" y="174"/>
                    <a:pt x="88" y="173"/>
                    <a:pt x="87" y="173"/>
                  </a:cubicBezTo>
                  <a:cubicBezTo>
                    <a:pt x="87" y="173"/>
                    <a:pt x="87" y="173"/>
                    <a:pt x="87" y="173"/>
                  </a:cubicBezTo>
                  <a:cubicBezTo>
                    <a:pt x="86" y="173"/>
                    <a:pt x="86" y="173"/>
                    <a:pt x="86" y="173"/>
                  </a:cubicBezTo>
                  <a:cubicBezTo>
                    <a:pt x="94" y="179"/>
                    <a:pt x="94" y="179"/>
                    <a:pt x="94" y="179"/>
                  </a:cubicBezTo>
                  <a:cubicBezTo>
                    <a:pt x="94" y="178"/>
                    <a:pt x="94" y="178"/>
                    <a:pt x="94" y="178"/>
                  </a:cubicBezTo>
                  <a:cubicBezTo>
                    <a:pt x="94" y="178"/>
                    <a:pt x="94" y="178"/>
                    <a:pt x="94" y="178"/>
                  </a:cubicBezTo>
                  <a:cubicBezTo>
                    <a:pt x="93" y="177"/>
                    <a:pt x="92" y="176"/>
                    <a:pt x="92" y="176"/>
                  </a:cubicBezTo>
                  <a:cubicBezTo>
                    <a:pt x="92" y="175"/>
                    <a:pt x="93" y="174"/>
                    <a:pt x="94" y="173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9" y="176"/>
                    <a:pt x="109" y="176"/>
                    <a:pt x="109" y="176"/>
                  </a:cubicBezTo>
                  <a:close/>
                  <a:moveTo>
                    <a:pt x="88" y="135"/>
                  </a:moveTo>
                  <a:cubicBezTo>
                    <a:pt x="89" y="134"/>
                    <a:pt x="89" y="134"/>
                    <a:pt x="89" y="134"/>
                  </a:cubicBezTo>
                  <a:cubicBezTo>
                    <a:pt x="103" y="148"/>
                    <a:pt x="103" y="148"/>
                    <a:pt x="103" y="148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98" y="145"/>
                    <a:pt x="98" y="145"/>
                    <a:pt x="98" y="145"/>
                  </a:cubicBezTo>
                  <a:cubicBezTo>
                    <a:pt x="98" y="144"/>
                    <a:pt x="97" y="144"/>
                    <a:pt x="97" y="144"/>
                  </a:cubicBezTo>
                  <a:cubicBezTo>
                    <a:pt x="97" y="144"/>
                    <a:pt x="96" y="144"/>
                    <a:pt x="96" y="144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78" y="163"/>
                    <a:pt x="78" y="163"/>
                    <a:pt x="78" y="164"/>
                  </a:cubicBezTo>
                  <a:cubicBezTo>
                    <a:pt x="78" y="164"/>
                    <a:pt x="78" y="164"/>
                    <a:pt x="79" y="165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2" y="170"/>
                    <a:pt x="82" y="170"/>
                    <a:pt x="82" y="170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69" y="155"/>
                    <a:pt x="69" y="155"/>
                    <a:pt x="69" y="155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3" y="160"/>
                    <a:pt x="74" y="160"/>
                    <a:pt x="74" y="160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3" y="141"/>
                    <a:pt x="93" y="141"/>
                    <a:pt x="93" y="140"/>
                  </a:cubicBezTo>
                  <a:cubicBezTo>
                    <a:pt x="93" y="140"/>
                    <a:pt x="93" y="139"/>
                    <a:pt x="92" y="139"/>
                  </a:cubicBezTo>
                  <a:cubicBezTo>
                    <a:pt x="88" y="135"/>
                    <a:pt x="88" y="135"/>
                    <a:pt x="88" y="135"/>
                  </a:cubicBezTo>
                  <a:close/>
                  <a:moveTo>
                    <a:pt x="77" y="125"/>
                  </a:moveTo>
                  <a:cubicBezTo>
                    <a:pt x="57" y="140"/>
                    <a:pt x="57" y="140"/>
                    <a:pt x="57" y="140"/>
                  </a:cubicBezTo>
                  <a:cubicBezTo>
                    <a:pt x="55" y="142"/>
                    <a:pt x="53" y="142"/>
                    <a:pt x="51" y="142"/>
                  </a:cubicBezTo>
                  <a:cubicBezTo>
                    <a:pt x="50" y="142"/>
                    <a:pt x="48" y="140"/>
                    <a:pt x="47" y="139"/>
                  </a:cubicBezTo>
                  <a:cubicBezTo>
                    <a:pt x="46" y="138"/>
                    <a:pt x="46" y="137"/>
                    <a:pt x="46" y="137"/>
                  </a:cubicBezTo>
                  <a:cubicBezTo>
                    <a:pt x="46" y="136"/>
                    <a:pt x="45" y="135"/>
                    <a:pt x="45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4"/>
                    <a:pt x="48" y="134"/>
                    <a:pt x="48" y="133"/>
                  </a:cubicBezTo>
                  <a:cubicBezTo>
                    <a:pt x="48" y="133"/>
                    <a:pt x="47" y="132"/>
                    <a:pt x="47" y="131"/>
                  </a:cubicBezTo>
                  <a:cubicBezTo>
                    <a:pt x="47" y="131"/>
                    <a:pt x="46" y="130"/>
                    <a:pt x="45" y="130"/>
                  </a:cubicBezTo>
                  <a:cubicBezTo>
                    <a:pt x="45" y="130"/>
                    <a:pt x="44" y="130"/>
                    <a:pt x="44" y="130"/>
                  </a:cubicBezTo>
                  <a:cubicBezTo>
                    <a:pt x="43" y="131"/>
                    <a:pt x="43" y="132"/>
                    <a:pt x="43" y="133"/>
                  </a:cubicBezTo>
                  <a:cubicBezTo>
                    <a:pt x="43" y="135"/>
                    <a:pt x="44" y="137"/>
                    <a:pt x="45" y="139"/>
                  </a:cubicBezTo>
                  <a:cubicBezTo>
                    <a:pt x="48" y="141"/>
                    <a:pt x="50" y="143"/>
                    <a:pt x="53" y="144"/>
                  </a:cubicBezTo>
                  <a:cubicBezTo>
                    <a:pt x="55" y="145"/>
                    <a:pt x="57" y="145"/>
                    <a:pt x="60" y="143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0" y="128"/>
                    <a:pt x="80" y="128"/>
                    <a:pt x="81" y="128"/>
                  </a:cubicBezTo>
                  <a:cubicBezTo>
                    <a:pt x="81" y="128"/>
                    <a:pt x="82" y="129"/>
                    <a:pt x="82" y="129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7" y="123"/>
                    <a:pt x="78" y="124"/>
                    <a:pt x="78" y="124"/>
                  </a:cubicBezTo>
                  <a:cubicBezTo>
                    <a:pt x="78" y="125"/>
                    <a:pt x="78" y="125"/>
                    <a:pt x="77" y="125"/>
                  </a:cubicBezTo>
                  <a:close/>
                  <a:moveTo>
                    <a:pt x="40" y="108"/>
                  </a:moveTo>
                  <a:cubicBezTo>
                    <a:pt x="40" y="109"/>
                    <a:pt x="40" y="109"/>
                    <a:pt x="40" y="10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8"/>
                    <a:pt x="59" y="98"/>
                    <a:pt x="59" y="97"/>
                  </a:cubicBezTo>
                  <a:cubicBezTo>
                    <a:pt x="59" y="97"/>
                    <a:pt x="59" y="96"/>
                    <a:pt x="58" y="96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0"/>
                    <a:pt x="60" y="100"/>
                    <a:pt x="60" y="100"/>
                  </a:cubicBezTo>
                  <a:cubicBezTo>
                    <a:pt x="60" y="99"/>
                    <a:pt x="59" y="99"/>
                    <a:pt x="59" y="100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5"/>
                    <a:pt x="26" y="95"/>
                  </a:cubicBezTo>
                  <a:cubicBezTo>
                    <a:pt x="26" y="96"/>
                    <a:pt x="26" y="96"/>
                    <a:pt x="26" y="97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4" y="92"/>
                    <a:pt x="24" y="93"/>
                    <a:pt x="24" y="93"/>
                  </a:cubicBezTo>
                  <a:cubicBezTo>
                    <a:pt x="25" y="93"/>
                    <a:pt x="25" y="93"/>
                    <a:pt x="26" y="93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80"/>
                    <a:pt x="48" y="79"/>
                    <a:pt x="48" y="79"/>
                  </a:cubicBezTo>
                  <a:cubicBezTo>
                    <a:pt x="48" y="79"/>
                    <a:pt x="48" y="78"/>
                    <a:pt x="47" y="77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40" y="108"/>
                    <a:pt x="40" y="108"/>
                    <a:pt x="40" y="108"/>
                  </a:cubicBezTo>
                  <a:close/>
                  <a:moveTo>
                    <a:pt x="41" y="65"/>
                  </a:moveTo>
                  <a:cubicBezTo>
                    <a:pt x="41" y="65"/>
                    <a:pt x="41" y="65"/>
                    <a:pt x="41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41" y="65"/>
                    <a:pt x="41" y="65"/>
                    <a:pt x="41" y="65"/>
                  </a:cubicBezTo>
                  <a:close/>
                  <a:moveTo>
                    <a:pt x="28" y="75"/>
                  </a:moveTo>
                  <a:cubicBezTo>
                    <a:pt x="22" y="81"/>
                    <a:pt x="22" y="81"/>
                    <a:pt x="22" y="81"/>
                  </a:cubicBezTo>
                  <a:cubicBezTo>
                    <a:pt x="21" y="81"/>
                    <a:pt x="21" y="81"/>
                    <a:pt x="20" y="81"/>
                  </a:cubicBezTo>
                  <a:cubicBezTo>
                    <a:pt x="20" y="81"/>
                    <a:pt x="19" y="81"/>
                    <a:pt x="19" y="80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2" y="88"/>
                    <a:pt x="22" y="87"/>
                    <a:pt x="22" y="86"/>
                  </a:cubicBezTo>
                  <a:cubicBezTo>
                    <a:pt x="22" y="86"/>
                    <a:pt x="23" y="85"/>
                    <a:pt x="23" y="85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4" y="63"/>
                    <a:pt x="13" y="63"/>
                    <a:pt x="13" y="63"/>
                  </a:cubicBezTo>
                  <a:cubicBezTo>
                    <a:pt x="13" y="62"/>
                    <a:pt x="12" y="62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4" y="67"/>
                    <a:pt x="14" y="67"/>
                    <a:pt x="15" y="66"/>
                  </a:cubicBezTo>
                  <a:cubicBezTo>
                    <a:pt x="15" y="66"/>
                    <a:pt x="16" y="65"/>
                    <a:pt x="17" y="65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8" y="75"/>
                    <a:pt x="28" y="75"/>
                    <a:pt x="28" y="75"/>
                  </a:cubicBezTo>
                  <a:close/>
                  <a:moveTo>
                    <a:pt x="34" y="31"/>
                  </a:move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9"/>
                    <a:pt x="35" y="39"/>
                  </a:cubicBezTo>
                  <a:cubicBezTo>
                    <a:pt x="35" y="39"/>
                    <a:pt x="35" y="40"/>
                    <a:pt x="34" y="4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5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0"/>
                    <a:pt x="9" y="5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44"/>
                    <a:pt x="37" y="45"/>
                    <a:pt x="37" y="46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lose/>
                  <a:moveTo>
                    <a:pt x="18" y="17"/>
                  </a:move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5" y="28"/>
                    <a:pt x="4" y="28"/>
                  </a:cubicBezTo>
                  <a:cubicBezTo>
                    <a:pt x="4" y="29"/>
                    <a:pt x="4" y="30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4" y="23"/>
                    <a:pt x="4" y="23"/>
                  </a:cubicBezTo>
                  <a:cubicBezTo>
                    <a:pt x="4" y="23"/>
                    <a:pt x="5" y="23"/>
                    <a:pt x="5" y="23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3" y="9"/>
                    <a:pt x="3" y="9"/>
                  </a:cubicBezTo>
                  <a:cubicBezTo>
                    <a:pt x="3" y="9"/>
                    <a:pt x="2" y="9"/>
                    <a:pt x="2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3" y="6"/>
                    <a:pt x="3" y="6"/>
                    <a:pt x="4" y="7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29" y="8"/>
                    <a:pt x="29" y="8"/>
                    <a:pt x="28" y="9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1"/>
                    <a:pt x="30" y="21"/>
                    <a:pt x="31" y="20"/>
                  </a:cubicBezTo>
                  <a:cubicBezTo>
                    <a:pt x="31" y="20"/>
                    <a:pt x="31" y="20"/>
                    <a:pt x="31" y="19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5"/>
                    <a:pt x="32" y="25"/>
                    <a:pt x="31" y="24"/>
                  </a:cubicBezTo>
                  <a:cubicBezTo>
                    <a:pt x="31" y="24"/>
                    <a:pt x="31" y="23"/>
                    <a:pt x="30" y="23"/>
                  </a:cubicBezTo>
                  <a:lnTo>
                    <a:pt x="1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îśḻîḓe"/>
            <p:cNvSpPr/>
            <p:nvPr/>
          </p:nvSpPr>
          <p:spPr bwMode="auto">
            <a:xfrm>
              <a:off x="3995738" y="-2342422"/>
              <a:ext cx="296863" cy="254000"/>
            </a:xfrm>
            <a:custGeom>
              <a:avLst/>
              <a:gdLst>
                <a:gd name="T0" fmla="*/ 83 w 90"/>
                <a:gd name="T1" fmla="*/ 42 h 77"/>
                <a:gd name="T2" fmla="*/ 18 w 90"/>
                <a:gd name="T3" fmla="*/ 69 h 77"/>
                <a:gd name="T4" fmla="*/ 10 w 90"/>
                <a:gd name="T5" fmla="*/ 68 h 77"/>
                <a:gd name="T6" fmla="*/ 33 w 90"/>
                <a:gd name="T7" fmla="*/ 27 h 77"/>
                <a:gd name="T8" fmla="*/ 31 w 90"/>
                <a:gd name="T9" fmla="*/ 23 h 77"/>
                <a:gd name="T10" fmla="*/ 8 w 90"/>
                <a:gd name="T11" fmla="*/ 37 h 77"/>
                <a:gd name="T12" fmla="*/ 4 w 90"/>
                <a:gd name="T13" fmla="*/ 32 h 77"/>
                <a:gd name="T14" fmla="*/ 28 w 90"/>
                <a:gd name="T15" fmla="*/ 16 h 77"/>
                <a:gd name="T16" fmla="*/ 26 w 90"/>
                <a:gd name="T17" fmla="*/ 7 h 77"/>
                <a:gd name="T18" fmla="*/ 30 w 90"/>
                <a:gd name="T19" fmla="*/ 5 h 77"/>
                <a:gd name="T20" fmla="*/ 33 w 90"/>
                <a:gd name="T21" fmla="*/ 10 h 77"/>
                <a:gd name="T22" fmla="*/ 45 w 90"/>
                <a:gd name="T23" fmla="*/ 12 h 77"/>
                <a:gd name="T24" fmla="*/ 58 w 90"/>
                <a:gd name="T25" fmla="*/ 6 h 77"/>
                <a:gd name="T26" fmla="*/ 65 w 90"/>
                <a:gd name="T27" fmla="*/ 12 h 77"/>
                <a:gd name="T28" fmla="*/ 43 w 90"/>
                <a:gd name="T29" fmla="*/ 18 h 77"/>
                <a:gd name="T30" fmla="*/ 46 w 90"/>
                <a:gd name="T31" fmla="*/ 22 h 77"/>
                <a:gd name="T32" fmla="*/ 87 w 90"/>
                <a:gd name="T33" fmla="*/ 35 h 77"/>
                <a:gd name="T34" fmla="*/ 83 w 90"/>
                <a:gd name="T35" fmla="*/ 4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77">
                  <a:moveTo>
                    <a:pt x="83" y="42"/>
                  </a:moveTo>
                  <a:cubicBezTo>
                    <a:pt x="59" y="18"/>
                    <a:pt x="25" y="23"/>
                    <a:pt x="18" y="69"/>
                  </a:cubicBezTo>
                  <a:cubicBezTo>
                    <a:pt x="17" y="76"/>
                    <a:pt x="11" y="77"/>
                    <a:pt x="10" y="68"/>
                  </a:cubicBezTo>
                  <a:cubicBezTo>
                    <a:pt x="12" y="44"/>
                    <a:pt x="29" y="33"/>
                    <a:pt x="33" y="27"/>
                  </a:cubicBezTo>
                  <a:cubicBezTo>
                    <a:pt x="34" y="25"/>
                    <a:pt x="33" y="23"/>
                    <a:pt x="31" y="23"/>
                  </a:cubicBezTo>
                  <a:cubicBezTo>
                    <a:pt x="28" y="24"/>
                    <a:pt x="13" y="34"/>
                    <a:pt x="8" y="37"/>
                  </a:cubicBezTo>
                  <a:cubicBezTo>
                    <a:pt x="1" y="41"/>
                    <a:pt x="0" y="35"/>
                    <a:pt x="4" y="32"/>
                  </a:cubicBezTo>
                  <a:cubicBezTo>
                    <a:pt x="8" y="28"/>
                    <a:pt x="30" y="22"/>
                    <a:pt x="28" y="16"/>
                  </a:cubicBezTo>
                  <a:cubicBezTo>
                    <a:pt x="27" y="13"/>
                    <a:pt x="27" y="10"/>
                    <a:pt x="26" y="7"/>
                  </a:cubicBezTo>
                  <a:cubicBezTo>
                    <a:pt x="25" y="5"/>
                    <a:pt x="28" y="4"/>
                    <a:pt x="30" y="5"/>
                  </a:cubicBezTo>
                  <a:cubicBezTo>
                    <a:pt x="31" y="6"/>
                    <a:pt x="32" y="8"/>
                    <a:pt x="33" y="10"/>
                  </a:cubicBezTo>
                  <a:cubicBezTo>
                    <a:pt x="35" y="14"/>
                    <a:pt x="42" y="13"/>
                    <a:pt x="45" y="12"/>
                  </a:cubicBezTo>
                  <a:cubicBezTo>
                    <a:pt x="50" y="10"/>
                    <a:pt x="54" y="8"/>
                    <a:pt x="58" y="6"/>
                  </a:cubicBezTo>
                  <a:cubicBezTo>
                    <a:pt x="69" y="0"/>
                    <a:pt x="73" y="9"/>
                    <a:pt x="65" y="12"/>
                  </a:cubicBezTo>
                  <a:cubicBezTo>
                    <a:pt x="58" y="14"/>
                    <a:pt x="51" y="15"/>
                    <a:pt x="43" y="18"/>
                  </a:cubicBezTo>
                  <a:cubicBezTo>
                    <a:pt x="38" y="19"/>
                    <a:pt x="41" y="23"/>
                    <a:pt x="46" y="22"/>
                  </a:cubicBezTo>
                  <a:cubicBezTo>
                    <a:pt x="64" y="20"/>
                    <a:pt x="81" y="28"/>
                    <a:pt x="87" y="35"/>
                  </a:cubicBezTo>
                  <a:cubicBezTo>
                    <a:pt x="90" y="40"/>
                    <a:pt x="85" y="44"/>
                    <a:pt x="8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ïslîḓé"/>
            <p:cNvSpPr/>
            <p:nvPr/>
          </p:nvSpPr>
          <p:spPr bwMode="auto">
            <a:xfrm>
              <a:off x="4557713" y="-2375760"/>
              <a:ext cx="279400" cy="280988"/>
            </a:xfrm>
            <a:custGeom>
              <a:avLst/>
              <a:gdLst>
                <a:gd name="T0" fmla="*/ 68 w 85"/>
                <a:gd name="T1" fmla="*/ 34 h 85"/>
                <a:gd name="T2" fmla="*/ 78 w 85"/>
                <a:gd name="T3" fmla="*/ 24 h 85"/>
                <a:gd name="T4" fmla="*/ 55 w 85"/>
                <a:gd name="T5" fmla="*/ 28 h 85"/>
                <a:gd name="T6" fmla="*/ 36 w 85"/>
                <a:gd name="T7" fmla="*/ 38 h 85"/>
                <a:gd name="T8" fmla="*/ 26 w 85"/>
                <a:gd name="T9" fmla="*/ 34 h 85"/>
                <a:gd name="T10" fmla="*/ 37 w 85"/>
                <a:gd name="T11" fmla="*/ 17 h 85"/>
                <a:gd name="T12" fmla="*/ 34 w 85"/>
                <a:gd name="T13" fmla="*/ 6 h 85"/>
                <a:gd name="T14" fmla="*/ 10 w 85"/>
                <a:gd name="T15" fmla="*/ 10 h 85"/>
                <a:gd name="T16" fmla="*/ 25 w 85"/>
                <a:gd name="T17" fmla="*/ 20 h 85"/>
                <a:gd name="T18" fmla="*/ 10 w 85"/>
                <a:gd name="T19" fmla="*/ 25 h 85"/>
                <a:gd name="T20" fmla="*/ 23 w 85"/>
                <a:gd name="T21" fmla="*/ 29 h 85"/>
                <a:gd name="T22" fmla="*/ 5 w 85"/>
                <a:gd name="T23" fmla="*/ 42 h 85"/>
                <a:gd name="T24" fmla="*/ 60 w 85"/>
                <a:gd name="T25" fmla="*/ 78 h 85"/>
                <a:gd name="T26" fmla="*/ 67 w 85"/>
                <a:gd name="T27" fmla="*/ 75 h 85"/>
                <a:gd name="T28" fmla="*/ 72 w 85"/>
                <a:gd name="T29" fmla="*/ 42 h 85"/>
                <a:gd name="T30" fmla="*/ 38 w 85"/>
                <a:gd name="T31" fmla="*/ 49 h 85"/>
                <a:gd name="T32" fmla="*/ 43 w 85"/>
                <a:gd name="T33" fmla="*/ 55 h 85"/>
                <a:gd name="T34" fmla="*/ 38 w 85"/>
                <a:gd name="T35" fmla="*/ 49 h 85"/>
                <a:gd name="T36" fmla="*/ 27 w 85"/>
                <a:gd name="T37" fmla="*/ 50 h 85"/>
                <a:gd name="T38" fmla="*/ 24 w 85"/>
                <a:gd name="T39" fmla="*/ 45 h 85"/>
                <a:gd name="T40" fmla="*/ 61 w 85"/>
                <a:gd name="T41" fmla="*/ 47 h 85"/>
                <a:gd name="T42" fmla="*/ 65 w 85"/>
                <a:gd name="T43" fmla="*/ 54 h 85"/>
                <a:gd name="T44" fmla="*/ 61 w 85"/>
                <a:gd name="T45" fmla="*/ 47 h 85"/>
                <a:gd name="T46" fmla="*/ 64 w 85"/>
                <a:gd name="T47" fmla="*/ 41 h 85"/>
                <a:gd name="T48" fmla="*/ 60 w 85"/>
                <a:gd name="T49" fmla="*/ 42 h 85"/>
                <a:gd name="T50" fmla="*/ 49 w 85"/>
                <a:gd name="T51" fmla="*/ 34 h 85"/>
                <a:gd name="T52" fmla="*/ 53 w 85"/>
                <a:gd name="T53" fmla="*/ 38 h 85"/>
                <a:gd name="T54" fmla="*/ 49 w 85"/>
                <a:gd name="T55" fmla="*/ 34 h 85"/>
                <a:gd name="T56" fmla="*/ 49 w 85"/>
                <a:gd name="T57" fmla="*/ 42 h 85"/>
                <a:gd name="T58" fmla="*/ 43 w 85"/>
                <a:gd name="T59" fmla="*/ 44 h 85"/>
                <a:gd name="T60" fmla="*/ 56 w 85"/>
                <a:gd name="T61" fmla="*/ 57 h 85"/>
                <a:gd name="T62" fmla="*/ 60 w 85"/>
                <a:gd name="T63" fmla="*/ 63 h 85"/>
                <a:gd name="T64" fmla="*/ 49 w 85"/>
                <a:gd name="T65" fmla="*/ 60 h 85"/>
                <a:gd name="T66" fmla="*/ 17 w 85"/>
                <a:gd name="T67" fmla="*/ 42 h 85"/>
                <a:gd name="T68" fmla="*/ 13 w 85"/>
                <a:gd name="T69" fmla="*/ 48 h 85"/>
                <a:gd name="T70" fmla="*/ 14 w 85"/>
                <a:gd name="T71" fmla="*/ 37 h 85"/>
                <a:gd name="T72" fmla="*/ 58 w 85"/>
                <a:gd name="T73" fmla="*/ 19 h 85"/>
                <a:gd name="T74" fmla="*/ 71 w 85"/>
                <a:gd name="T75" fmla="*/ 31 h 85"/>
                <a:gd name="T76" fmla="*/ 58 w 85"/>
                <a:gd name="T77" fmla="*/ 1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65" y="37"/>
                  </a:moveTo>
                  <a:cubicBezTo>
                    <a:pt x="64" y="34"/>
                    <a:pt x="66" y="34"/>
                    <a:pt x="68" y="34"/>
                  </a:cubicBezTo>
                  <a:cubicBezTo>
                    <a:pt x="71" y="36"/>
                    <a:pt x="74" y="37"/>
                    <a:pt x="77" y="39"/>
                  </a:cubicBezTo>
                  <a:cubicBezTo>
                    <a:pt x="85" y="36"/>
                    <a:pt x="85" y="27"/>
                    <a:pt x="78" y="24"/>
                  </a:cubicBezTo>
                  <a:cubicBezTo>
                    <a:pt x="69" y="18"/>
                    <a:pt x="56" y="11"/>
                    <a:pt x="50" y="13"/>
                  </a:cubicBezTo>
                  <a:cubicBezTo>
                    <a:pt x="41" y="23"/>
                    <a:pt x="49" y="25"/>
                    <a:pt x="55" y="28"/>
                  </a:cubicBezTo>
                  <a:cubicBezTo>
                    <a:pt x="58" y="30"/>
                    <a:pt x="56" y="31"/>
                    <a:pt x="54" y="31"/>
                  </a:cubicBezTo>
                  <a:cubicBezTo>
                    <a:pt x="42" y="27"/>
                    <a:pt x="44" y="30"/>
                    <a:pt x="36" y="38"/>
                  </a:cubicBezTo>
                  <a:cubicBezTo>
                    <a:pt x="30" y="42"/>
                    <a:pt x="27" y="40"/>
                    <a:pt x="25" y="37"/>
                  </a:cubicBezTo>
                  <a:cubicBezTo>
                    <a:pt x="24" y="35"/>
                    <a:pt x="25" y="35"/>
                    <a:pt x="26" y="34"/>
                  </a:cubicBezTo>
                  <a:cubicBezTo>
                    <a:pt x="30" y="32"/>
                    <a:pt x="33" y="30"/>
                    <a:pt x="32" y="27"/>
                  </a:cubicBezTo>
                  <a:cubicBezTo>
                    <a:pt x="32" y="23"/>
                    <a:pt x="33" y="19"/>
                    <a:pt x="37" y="17"/>
                  </a:cubicBezTo>
                  <a:cubicBezTo>
                    <a:pt x="40" y="15"/>
                    <a:pt x="44" y="14"/>
                    <a:pt x="43" y="8"/>
                  </a:cubicBezTo>
                  <a:cubicBezTo>
                    <a:pt x="40" y="2"/>
                    <a:pt x="32" y="0"/>
                    <a:pt x="34" y="6"/>
                  </a:cubicBezTo>
                  <a:cubicBezTo>
                    <a:pt x="36" y="10"/>
                    <a:pt x="32" y="14"/>
                    <a:pt x="30" y="12"/>
                  </a:cubicBezTo>
                  <a:cubicBezTo>
                    <a:pt x="20" y="9"/>
                    <a:pt x="10" y="6"/>
                    <a:pt x="10" y="10"/>
                  </a:cubicBezTo>
                  <a:cubicBezTo>
                    <a:pt x="8" y="14"/>
                    <a:pt x="17" y="15"/>
                    <a:pt x="25" y="16"/>
                  </a:cubicBezTo>
                  <a:cubicBezTo>
                    <a:pt x="27" y="17"/>
                    <a:pt x="27" y="20"/>
                    <a:pt x="25" y="20"/>
                  </a:cubicBezTo>
                  <a:cubicBezTo>
                    <a:pt x="19" y="20"/>
                    <a:pt x="14" y="19"/>
                    <a:pt x="9" y="19"/>
                  </a:cubicBezTo>
                  <a:cubicBezTo>
                    <a:pt x="5" y="20"/>
                    <a:pt x="5" y="25"/>
                    <a:pt x="10" y="25"/>
                  </a:cubicBezTo>
                  <a:cubicBezTo>
                    <a:pt x="15" y="25"/>
                    <a:pt x="20" y="25"/>
                    <a:pt x="25" y="24"/>
                  </a:cubicBezTo>
                  <a:cubicBezTo>
                    <a:pt x="27" y="24"/>
                    <a:pt x="26" y="29"/>
                    <a:pt x="23" y="29"/>
                  </a:cubicBezTo>
                  <a:cubicBezTo>
                    <a:pt x="8" y="29"/>
                    <a:pt x="10" y="30"/>
                    <a:pt x="9" y="31"/>
                  </a:cubicBezTo>
                  <a:cubicBezTo>
                    <a:pt x="7" y="35"/>
                    <a:pt x="7" y="38"/>
                    <a:pt x="5" y="42"/>
                  </a:cubicBezTo>
                  <a:cubicBezTo>
                    <a:pt x="0" y="51"/>
                    <a:pt x="6" y="54"/>
                    <a:pt x="16" y="54"/>
                  </a:cubicBezTo>
                  <a:cubicBezTo>
                    <a:pt x="36" y="58"/>
                    <a:pt x="54" y="64"/>
                    <a:pt x="60" y="78"/>
                  </a:cubicBezTo>
                  <a:cubicBezTo>
                    <a:pt x="61" y="80"/>
                    <a:pt x="61" y="81"/>
                    <a:pt x="63" y="82"/>
                  </a:cubicBezTo>
                  <a:cubicBezTo>
                    <a:pt x="68" y="85"/>
                    <a:pt x="71" y="79"/>
                    <a:pt x="67" y="75"/>
                  </a:cubicBezTo>
                  <a:cubicBezTo>
                    <a:pt x="64" y="72"/>
                    <a:pt x="65" y="72"/>
                    <a:pt x="67" y="68"/>
                  </a:cubicBezTo>
                  <a:cubicBezTo>
                    <a:pt x="71" y="60"/>
                    <a:pt x="79" y="51"/>
                    <a:pt x="72" y="42"/>
                  </a:cubicBezTo>
                  <a:cubicBezTo>
                    <a:pt x="70" y="40"/>
                    <a:pt x="68" y="39"/>
                    <a:pt x="65" y="37"/>
                  </a:cubicBezTo>
                  <a:close/>
                  <a:moveTo>
                    <a:pt x="38" y="49"/>
                  </a:moveTo>
                  <a:cubicBezTo>
                    <a:pt x="39" y="48"/>
                    <a:pt x="43" y="50"/>
                    <a:pt x="43" y="50"/>
                  </a:cubicBezTo>
                  <a:cubicBezTo>
                    <a:pt x="44" y="51"/>
                    <a:pt x="44" y="54"/>
                    <a:pt x="43" y="55"/>
                  </a:cubicBezTo>
                  <a:cubicBezTo>
                    <a:pt x="41" y="58"/>
                    <a:pt x="36" y="55"/>
                    <a:pt x="36" y="53"/>
                  </a:cubicBezTo>
                  <a:cubicBezTo>
                    <a:pt x="35" y="51"/>
                    <a:pt x="36" y="50"/>
                    <a:pt x="38" y="49"/>
                  </a:cubicBezTo>
                  <a:close/>
                  <a:moveTo>
                    <a:pt x="27" y="45"/>
                  </a:moveTo>
                  <a:cubicBezTo>
                    <a:pt x="27" y="46"/>
                    <a:pt x="27" y="50"/>
                    <a:pt x="27" y="50"/>
                  </a:cubicBezTo>
                  <a:cubicBezTo>
                    <a:pt x="26" y="51"/>
                    <a:pt x="25" y="51"/>
                    <a:pt x="24" y="51"/>
                  </a:cubicBezTo>
                  <a:cubicBezTo>
                    <a:pt x="21" y="50"/>
                    <a:pt x="22" y="45"/>
                    <a:pt x="24" y="45"/>
                  </a:cubicBezTo>
                  <a:cubicBezTo>
                    <a:pt x="25" y="44"/>
                    <a:pt x="26" y="44"/>
                    <a:pt x="27" y="45"/>
                  </a:cubicBezTo>
                  <a:close/>
                  <a:moveTo>
                    <a:pt x="61" y="47"/>
                  </a:moveTo>
                  <a:cubicBezTo>
                    <a:pt x="61" y="47"/>
                    <a:pt x="64" y="49"/>
                    <a:pt x="65" y="50"/>
                  </a:cubicBezTo>
                  <a:cubicBezTo>
                    <a:pt x="66" y="50"/>
                    <a:pt x="66" y="53"/>
                    <a:pt x="65" y="54"/>
                  </a:cubicBezTo>
                  <a:cubicBezTo>
                    <a:pt x="63" y="56"/>
                    <a:pt x="58" y="52"/>
                    <a:pt x="58" y="50"/>
                  </a:cubicBezTo>
                  <a:cubicBezTo>
                    <a:pt x="58" y="48"/>
                    <a:pt x="59" y="47"/>
                    <a:pt x="61" y="47"/>
                  </a:cubicBezTo>
                  <a:close/>
                  <a:moveTo>
                    <a:pt x="61" y="40"/>
                  </a:moveTo>
                  <a:cubicBezTo>
                    <a:pt x="61" y="39"/>
                    <a:pt x="64" y="40"/>
                    <a:pt x="64" y="41"/>
                  </a:cubicBezTo>
                  <a:cubicBezTo>
                    <a:pt x="65" y="41"/>
                    <a:pt x="65" y="42"/>
                    <a:pt x="64" y="43"/>
                  </a:cubicBezTo>
                  <a:cubicBezTo>
                    <a:pt x="63" y="45"/>
                    <a:pt x="60" y="43"/>
                    <a:pt x="60" y="42"/>
                  </a:cubicBezTo>
                  <a:cubicBezTo>
                    <a:pt x="59" y="41"/>
                    <a:pt x="60" y="40"/>
                    <a:pt x="61" y="40"/>
                  </a:cubicBezTo>
                  <a:close/>
                  <a:moveTo>
                    <a:pt x="49" y="34"/>
                  </a:moveTo>
                  <a:cubicBezTo>
                    <a:pt x="50" y="34"/>
                    <a:pt x="52" y="35"/>
                    <a:pt x="53" y="35"/>
                  </a:cubicBezTo>
                  <a:cubicBezTo>
                    <a:pt x="53" y="36"/>
                    <a:pt x="53" y="37"/>
                    <a:pt x="53" y="38"/>
                  </a:cubicBezTo>
                  <a:cubicBezTo>
                    <a:pt x="52" y="39"/>
                    <a:pt x="48" y="38"/>
                    <a:pt x="48" y="37"/>
                  </a:cubicBezTo>
                  <a:cubicBezTo>
                    <a:pt x="48" y="36"/>
                    <a:pt x="48" y="35"/>
                    <a:pt x="49" y="34"/>
                  </a:cubicBezTo>
                  <a:close/>
                  <a:moveTo>
                    <a:pt x="44" y="41"/>
                  </a:moveTo>
                  <a:cubicBezTo>
                    <a:pt x="45" y="40"/>
                    <a:pt x="48" y="42"/>
                    <a:pt x="49" y="42"/>
                  </a:cubicBezTo>
                  <a:cubicBezTo>
                    <a:pt x="49" y="43"/>
                    <a:pt x="49" y="44"/>
                    <a:pt x="49" y="45"/>
                  </a:cubicBezTo>
                  <a:cubicBezTo>
                    <a:pt x="48" y="47"/>
                    <a:pt x="43" y="45"/>
                    <a:pt x="43" y="44"/>
                  </a:cubicBezTo>
                  <a:cubicBezTo>
                    <a:pt x="42" y="42"/>
                    <a:pt x="43" y="41"/>
                    <a:pt x="44" y="41"/>
                  </a:cubicBezTo>
                  <a:close/>
                  <a:moveTo>
                    <a:pt x="56" y="57"/>
                  </a:moveTo>
                  <a:cubicBezTo>
                    <a:pt x="57" y="58"/>
                    <a:pt x="58" y="58"/>
                    <a:pt x="60" y="59"/>
                  </a:cubicBezTo>
                  <a:cubicBezTo>
                    <a:pt x="60" y="60"/>
                    <a:pt x="61" y="61"/>
                    <a:pt x="60" y="63"/>
                  </a:cubicBezTo>
                  <a:cubicBezTo>
                    <a:pt x="60" y="65"/>
                    <a:pt x="57" y="66"/>
                    <a:pt x="55" y="65"/>
                  </a:cubicBezTo>
                  <a:cubicBezTo>
                    <a:pt x="52" y="64"/>
                    <a:pt x="50" y="63"/>
                    <a:pt x="49" y="60"/>
                  </a:cubicBezTo>
                  <a:cubicBezTo>
                    <a:pt x="48" y="57"/>
                    <a:pt x="51" y="53"/>
                    <a:pt x="56" y="57"/>
                  </a:cubicBezTo>
                  <a:close/>
                  <a:moveTo>
                    <a:pt x="17" y="42"/>
                  </a:moveTo>
                  <a:cubicBezTo>
                    <a:pt x="17" y="44"/>
                    <a:pt x="16" y="45"/>
                    <a:pt x="16" y="46"/>
                  </a:cubicBezTo>
                  <a:cubicBezTo>
                    <a:pt x="15" y="48"/>
                    <a:pt x="14" y="48"/>
                    <a:pt x="13" y="48"/>
                  </a:cubicBezTo>
                  <a:cubicBezTo>
                    <a:pt x="11" y="48"/>
                    <a:pt x="11" y="46"/>
                    <a:pt x="11" y="44"/>
                  </a:cubicBezTo>
                  <a:cubicBezTo>
                    <a:pt x="11" y="42"/>
                    <a:pt x="11" y="39"/>
                    <a:pt x="14" y="37"/>
                  </a:cubicBezTo>
                  <a:cubicBezTo>
                    <a:pt x="17" y="35"/>
                    <a:pt x="19" y="36"/>
                    <a:pt x="17" y="42"/>
                  </a:cubicBezTo>
                  <a:close/>
                  <a:moveTo>
                    <a:pt x="58" y="19"/>
                  </a:moveTo>
                  <a:cubicBezTo>
                    <a:pt x="63" y="22"/>
                    <a:pt x="68" y="24"/>
                    <a:pt x="74" y="27"/>
                  </a:cubicBezTo>
                  <a:cubicBezTo>
                    <a:pt x="77" y="29"/>
                    <a:pt x="75" y="32"/>
                    <a:pt x="71" y="31"/>
                  </a:cubicBezTo>
                  <a:cubicBezTo>
                    <a:pt x="65" y="29"/>
                    <a:pt x="59" y="25"/>
                    <a:pt x="54" y="23"/>
                  </a:cubicBezTo>
                  <a:cubicBezTo>
                    <a:pt x="51" y="20"/>
                    <a:pt x="54" y="17"/>
                    <a:pt x="5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îś1ïḋè"/>
            <p:cNvSpPr/>
            <p:nvPr/>
          </p:nvSpPr>
          <p:spPr bwMode="auto">
            <a:xfrm>
              <a:off x="4946650" y="-2048735"/>
              <a:ext cx="250825" cy="274638"/>
            </a:xfrm>
            <a:custGeom>
              <a:avLst/>
              <a:gdLst>
                <a:gd name="T0" fmla="*/ 57 w 76"/>
                <a:gd name="T1" fmla="*/ 20 h 83"/>
                <a:gd name="T2" fmla="*/ 34 w 76"/>
                <a:gd name="T3" fmla="*/ 4 h 83"/>
                <a:gd name="T4" fmla="*/ 28 w 76"/>
                <a:gd name="T5" fmla="*/ 8 h 83"/>
                <a:gd name="T6" fmla="*/ 40 w 76"/>
                <a:gd name="T7" fmla="*/ 17 h 83"/>
                <a:gd name="T8" fmla="*/ 39 w 76"/>
                <a:gd name="T9" fmla="*/ 20 h 83"/>
                <a:gd name="T10" fmla="*/ 28 w 76"/>
                <a:gd name="T11" fmla="*/ 13 h 83"/>
                <a:gd name="T12" fmla="*/ 21 w 76"/>
                <a:gd name="T13" fmla="*/ 15 h 83"/>
                <a:gd name="T14" fmla="*/ 32 w 76"/>
                <a:gd name="T15" fmla="*/ 24 h 83"/>
                <a:gd name="T16" fmla="*/ 27 w 76"/>
                <a:gd name="T17" fmla="*/ 31 h 83"/>
                <a:gd name="T18" fmla="*/ 9 w 76"/>
                <a:gd name="T19" fmla="*/ 20 h 83"/>
                <a:gd name="T20" fmla="*/ 1 w 76"/>
                <a:gd name="T21" fmla="*/ 23 h 83"/>
                <a:gd name="T22" fmla="*/ 33 w 76"/>
                <a:gd name="T23" fmla="*/ 47 h 83"/>
                <a:gd name="T24" fmla="*/ 27 w 76"/>
                <a:gd name="T25" fmla="*/ 74 h 83"/>
                <a:gd name="T26" fmla="*/ 36 w 76"/>
                <a:gd name="T27" fmla="*/ 77 h 83"/>
                <a:gd name="T28" fmla="*/ 40 w 76"/>
                <a:gd name="T29" fmla="*/ 50 h 83"/>
                <a:gd name="T30" fmla="*/ 46 w 76"/>
                <a:gd name="T31" fmla="*/ 49 h 83"/>
                <a:gd name="T32" fmla="*/ 49 w 76"/>
                <a:gd name="T33" fmla="*/ 65 h 83"/>
                <a:gd name="T34" fmla="*/ 54 w 76"/>
                <a:gd name="T35" fmla="*/ 62 h 83"/>
                <a:gd name="T36" fmla="*/ 54 w 76"/>
                <a:gd name="T37" fmla="*/ 47 h 83"/>
                <a:gd name="T38" fmla="*/ 57 w 76"/>
                <a:gd name="T39" fmla="*/ 45 h 83"/>
                <a:gd name="T40" fmla="*/ 59 w 76"/>
                <a:gd name="T41" fmla="*/ 67 h 83"/>
                <a:gd name="T42" fmla="*/ 66 w 76"/>
                <a:gd name="T43" fmla="*/ 64 h 83"/>
                <a:gd name="T44" fmla="*/ 65 w 76"/>
                <a:gd name="T45" fmla="*/ 37 h 83"/>
                <a:gd name="T46" fmla="*/ 65 w 76"/>
                <a:gd name="T47" fmla="*/ 31 h 83"/>
                <a:gd name="T48" fmla="*/ 57 w 76"/>
                <a:gd name="T49" fmla="*/ 20 h 83"/>
                <a:gd name="T50" fmla="*/ 41 w 76"/>
                <a:gd name="T51" fmla="*/ 28 h 83"/>
                <a:gd name="T52" fmla="*/ 51 w 76"/>
                <a:gd name="T53" fmla="*/ 25 h 83"/>
                <a:gd name="T54" fmla="*/ 58 w 76"/>
                <a:gd name="T55" fmla="*/ 31 h 83"/>
                <a:gd name="T56" fmla="*/ 54 w 76"/>
                <a:gd name="T57" fmla="*/ 39 h 83"/>
                <a:gd name="T58" fmla="*/ 41 w 76"/>
                <a:gd name="T59" fmla="*/ 39 h 83"/>
                <a:gd name="T60" fmla="*/ 41 w 76"/>
                <a:gd name="T61" fmla="*/ 2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6" h="83">
                  <a:moveTo>
                    <a:pt x="57" y="20"/>
                  </a:moveTo>
                  <a:cubicBezTo>
                    <a:pt x="51" y="22"/>
                    <a:pt x="42" y="10"/>
                    <a:pt x="34" y="4"/>
                  </a:cubicBezTo>
                  <a:cubicBezTo>
                    <a:pt x="26" y="0"/>
                    <a:pt x="24" y="1"/>
                    <a:pt x="28" y="8"/>
                  </a:cubicBezTo>
                  <a:cubicBezTo>
                    <a:pt x="32" y="11"/>
                    <a:pt x="36" y="14"/>
                    <a:pt x="40" y="17"/>
                  </a:cubicBezTo>
                  <a:cubicBezTo>
                    <a:pt x="42" y="19"/>
                    <a:pt x="42" y="20"/>
                    <a:pt x="39" y="20"/>
                  </a:cubicBezTo>
                  <a:cubicBezTo>
                    <a:pt x="35" y="20"/>
                    <a:pt x="31" y="15"/>
                    <a:pt x="28" y="13"/>
                  </a:cubicBezTo>
                  <a:cubicBezTo>
                    <a:pt x="24" y="9"/>
                    <a:pt x="20" y="11"/>
                    <a:pt x="21" y="15"/>
                  </a:cubicBezTo>
                  <a:cubicBezTo>
                    <a:pt x="25" y="18"/>
                    <a:pt x="28" y="21"/>
                    <a:pt x="32" y="24"/>
                  </a:cubicBezTo>
                  <a:cubicBezTo>
                    <a:pt x="36" y="28"/>
                    <a:pt x="32" y="33"/>
                    <a:pt x="27" y="31"/>
                  </a:cubicBezTo>
                  <a:cubicBezTo>
                    <a:pt x="21" y="27"/>
                    <a:pt x="15" y="23"/>
                    <a:pt x="9" y="20"/>
                  </a:cubicBezTo>
                  <a:cubicBezTo>
                    <a:pt x="2" y="16"/>
                    <a:pt x="0" y="20"/>
                    <a:pt x="1" y="23"/>
                  </a:cubicBezTo>
                  <a:cubicBezTo>
                    <a:pt x="7" y="33"/>
                    <a:pt x="33" y="29"/>
                    <a:pt x="33" y="47"/>
                  </a:cubicBezTo>
                  <a:cubicBezTo>
                    <a:pt x="34" y="56"/>
                    <a:pt x="31" y="67"/>
                    <a:pt x="27" y="74"/>
                  </a:cubicBezTo>
                  <a:cubicBezTo>
                    <a:pt x="26" y="82"/>
                    <a:pt x="35" y="83"/>
                    <a:pt x="36" y="77"/>
                  </a:cubicBezTo>
                  <a:cubicBezTo>
                    <a:pt x="38" y="68"/>
                    <a:pt x="39" y="59"/>
                    <a:pt x="40" y="50"/>
                  </a:cubicBezTo>
                  <a:cubicBezTo>
                    <a:pt x="41" y="46"/>
                    <a:pt x="44" y="46"/>
                    <a:pt x="46" y="49"/>
                  </a:cubicBezTo>
                  <a:cubicBezTo>
                    <a:pt x="50" y="52"/>
                    <a:pt x="45" y="61"/>
                    <a:pt x="49" y="65"/>
                  </a:cubicBezTo>
                  <a:cubicBezTo>
                    <a:pt x="51" y="69"/>
                    <a:pt x="54" y="66"/>
                    <a:pt x="54" y="62"/>
                  </a:cubicBezTo>
                  <a:cubicBezTo>
                    <a:pt x="54" y="57"/>
                    <a:pt x="54" y="52"/>
                    <a:pt x="54" y="47"/>
                  </a:cubicBezTo>
                  <a:cubicBezTo>
                    <a:pt x="54" y="45"/>
                    <a:pt x="55" y="44"/>
                    <a:pt x="57" y="45"/>
                  </a:cubicBezTo>
                  <a:cubicBezTo>
                    <a:pt x="60" y="48"/>
                    <a:pt x="55" y="63"/>
                    <a:pt x="59" y="67"/>
                  </a:cubicBezTo>
                  <a:cubicBezTo>
                    <a:pt x="63" y="70"/>
                    <a:pt x="67" y="69"/>
                    <a:pt x="66" y="64"/>
                  </a:cubicBezTo>
                  <a:cubicBezTo>
                    <a:pt x="63" y="54"/>
                    <a:pt x="64" y="45"/>
                    <a:pt x="65" y="37"/>
                  </a:cubicBezTo>
                  <a:cubicBezTo>
                    <a:pt x="65" y="35"/>
                    <a:pt x="64" y="33"/>
                    <a:pt x="65" y="31"/>
                  </a:cubicBezTo>
                  <a:cubicBezTo>
                    <a:pt x="65" y="25"/>
                    <a:pt x="76" y="20"/>
                    <a:pt x="57" y="20"/>
                  </a:cubicBezTo>
                  <a:close/>
                  <a:moveTo>
                    <a:pt x="41" y="28"/>
                  </a:moveTo>
                  <a:cubicBezTo>
                    <a:pt x="43" y="28"/>
                    <a:pt x="48" y="27"/>
                    <a:pt x="51" y="25"/>
                  </a:cubicBezTo>
                  <a:cubicBezTo>
                    <a:pt x="53" y="23"/>
                    <a:pt x="57" y="26"/>
                    <a:pt x="58" y="31"/>
                  </a:cubicBezTo>
                  <a:cubicBezTo>
                    <a:pt x="58" y="34"/>
                    <a:pt x="57" y="37"/>
                    <a:pt x="54" y="39"/>
                  </a:cubicBezTo>
                  <a:cubicBezTo>
                    <a:pt x="49" y="43"/>
                    <a:pt x="45" y="43"/>
                    <a:pt x="41" y="39"/>
                  </a:cubicBezTo>
                  <a:cubicBezTo>
                    <a:pt x="40" y="34"/>
                    <a:pt x="40" y="30"/>
                    <a:pt x="4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iṡľïḓê"/>
            <p:cNvSpPr/>
            <p:nvPr/>
          </p:nvSpPr>
          <p:spPr bwMode="auto">
            <a:xfrm>
              <a:off x="3695700" y="-2063022"/>
              <a:ext cx="228600" cy="271463"/>
            </a:xfrm>
            <a:custGeom>
              <a:avLst/>
              <a:gdLst>
                <a:gd name="T0" fmla="*/ 29 w 69"/>
                <a:gd name="T1" fmla="*/ 79 h 82"/>
                <a:gd name="T2" fmla="*/ 24 w 69"/>
                <a:gd name="T3" fmla="*/ 39 h 82"/>
                <a:gd name="T4" fmla="*/ 14 w 69"/>
                <a:gd name="T5" fmla="*/ 35 h 82"/>
                <a:gd name="T6" fmla="*/ 9 w 69"/>
                <a:gd name="T7" fmla="*/ 30 h 82"/>
                <a:gd name="T8" fmla="*/ 16 w 69"/>
                <a:gd name="T9" fmla="*/ 14 h 82"/>
                <a:gd name="T10" fmla="*/ 34 w 69"/>
                <a:gd name="T11" fmla="*/ 7 h 82"/>
                <a:gd name="T12" fmla="*/ 37 w 69"/>
                <a:gd name="T13" fmla="*/ 28 h 82"/>
                <a:gd name="T14" fmla="*/ 68 w 69"/>
                <a:gd name="T15" fmla="*/ 16 h 82"/>
                <a:gd name="T16" fmla="*/ 27 w 69"/>
                <a:gd name="T17" fmla="*/ 53 h 82"/>
                <a:gd name="T18" fmla="*/ 52 w 69"/>
                <a:gd name="T19" fmla="*/ 61 h 82"/>
                <a:gd name="T20" fmla="*/ 59 w 69"/>
                <a:gd name="T21" fmla="*/ 44 h 82"/>
                <a:gd name="T22" fmla="*/ 53 w 69"/>
                <a:gd name="T23" fmla="*/ 42 h 82"/>
                <a:gd name="T24" fmla="*/ 44 w 69"/>
                <a:gd name="T25" fmla="*/ 30 h 82"/>
                <a:gd name="T26" fmla="*/ 43 w 69"/>
                <a:gd name="T27" fmla="*/ 50 h 82"/>
                <a:gd name="T28" fmla="*/ 36 w 69"/>
                <a:gd name="T29" fmla="*/ 61 h 82"/>
                <a:gd name="T30" fmla="*/ 52 w 69"/>
                <a:gd name="T31" fmla="*/ 61 h 82"/>
                <a:gd name="T32" fmla="*/ 38 w 69"/>
                <a:gd name="T33" fmla="*/ 46 h 82"/>
                <a:gd name="T34" fmla="*/ 46 w 69"/>
                <a:gd name="T35" fmla="*/ 40 h 82"/>
                <a:gd name="T36" fmla="*/ 17 w 69"/>
                <a:gd name="T37" fmla="*/ 48 h 82"/>
                <a:gd name="T38" fmla="*/ 14 w 69"/>
                <a:gd name="T39" fmla="*/ 44 h 82"/>
                <a:gd name="T40" fmla="*/ 8 w 69"/>
                <a:gd name="T41" fmla="*/ 48 h 82"/>
                <a:gd name="T42" fmla="*/ 5 w 69"/>
                <a:gd name="T43" fmla="*/ 37 h 82"/>
                <a:gd name="T44" fmla="*/ 3 w 69"/>
                <a:gd name="T45" fmla="*/ 55 h 82"/>
                <a:gd name="T46" fmla="*/ 22 w 69"/>
                <a:gd name="T47" fmla="*/ 45 h 82"/>
                <a:gd name="T48" fmla="*/ 17 w 69"/>
                <a:gd name="T49" fmla="*/ 48 h 82"/>
                <a:gd name="T50" fmla="*/ 17 w 69"/>
                <a:gd name="T51" fmla="*/ 25 h 82"/>
                <a:gd name="T52" fmla="*/ 24 w 69"/>
                <a:gd name="T53" fmla="*/ 27 h 82"/>
                <a:gd name="T54" fmla="*/ 32 w 69"/>
                <a:gd name="T55" fmla="*/ 21 h 82"/>
                <a:gd name="T56" fmla="*/ 31 w 69"/>
                <a:gd name="T57" fmla="*/ 16 h 82"/>
                <a:gd name="T58" fmla="*/ 26 w 69"/>
                <a:gd name="T59" fmla="*/ 16 h 82"/>
                <a:gd name="T60" fmla="*/ 22 w 69"/>
                <a:gd name="T61" fmla="*/ 13 h 82"/>
                <a:gd name="T62" fmla="*/ 17 w 69"/>
                <a:gd name="T63" fmla="*/ 21 h 82"/>
                <a:gd name="T64" fmla="*/ 26 w 69"/>
                <a:gd name="T65" fmla="*/ 37 h 82"/>
                <a:gd name="T66" fmla="*/ 31 w 69"/>
                <a:gd name="T67" fmla="*/ 3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82">
                  <a:moveTo>
                    <a:pt x="32" y="72"/>
                  </a:moveTo>
                  <a:cubicBezTo>
                    <a:pt x="35" y="77"/>
                    <a:pt x="36" y="82"/>
                    <a:pt x="29" y="79"/>
                  </a:cubicBezTo>
                  <a:cubicBezTo>
                    <a:pt x="15" y="67"/>
                    <a:pt x="21" y="56"/>
                    <a:pt x="26" y="44"/>
                  </a:cubicBezTo>
                  <a:cubicBezTo>
                    <a:pt x="26" y="42"/>
                    <a:pt x="26" y="41"/>
                    <a:pt x="24" y="39"/>
                  </a:cubicBezTo>
                  <a:cubicBezTo>
                    <a:pt x="22" y="38"/>
                    <a:pt x="22" y="39"/>
                    <a:pt x="20" y="39"/>
                  </a:cubicBezTo>
                  <a:cubicBezTo>
                    <a:pt x="15" y="41"/>
                    <a:pt x="16" y="41"/>
                    <a:pt x="14" y="35"/>
                  </a:cubicBezTo>
                  <a:cubicBezTo>
                    <a:pt x="14" y="33"/>
                    <a:pt x="12" y="34"/>
                    <a:pt x="10" y="34"/>
                  </a:cubicBezTo>
                  <a:cubicBezTo>
                    <a:pt x="7" y="34"/>
                    <a:pt x="7" y="33"/>
                    <a:pt x="9" y="30"/>
                  </a:cubicBezTo>
                  <a:cubicBezTo>
                    <a:pt x="12" y="28"/>
                    <a:pt x="13" y="25"/>
                    <a:pt x="13" y="21"/>
                  </a:cubicBezTo>
                  <a:cubicBezTo>
                    <a:pt x="14" y="19"/>
                    <a:pt x="15" y="16"/>
                    <a:pt x="16" y="14"/>
                  </a:cubicBezTo>
                  <a:cubicBezTo>
                    <a:pt x="18" y="11"/>
                    <a:pt x="20" y="7"/>
                    <a:pt x="22" y="4"/>
                  </a:cubicBezTo>
                  <a:cubicBezTo>
                    <a:pt x="25" y="2"/>
                    <a:pt x="27" y="0"/>
                    <a:pt x="34" y="7"/>
                  </a:cubicBezTo>
                  <a:cubicBezTo>
                    <a:pt x="42" y="13"/>
                    <a:pt x="38" y="21"/>
                    <a:pt x="33" y="28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1" y="20"/>
                    <a:pt x="47" y="13"/>
                    <a:pt x="57" y="12"/>
                  </a:cubicBezTo>
                  <a:cubicBezTo>
                    <a:pt x="63" y="12"/>
                    <a:pt x="67" y="11"/>
                    <a:pt x="68" y="16"/>
                  </a:cubicBezTo>
                  <a:cubicBezTo>
                    <a:pt x="69" y="19"/>
                    <a:pt x="68" y="20"/>
                    <a:pt x="60" y="20"/>
                  </a:cubicBezTo>
                  <a:cubicBezTo>
                    <a:pt x="50" y="18"/>
                    <a:pt x="34" y="30"/>
                    <a:pt x="27" y="53"/>
                  </a:cubicBezTo>
                  <a:cubicBezTo>
                    <a:pt x="26" y="62"/>
                    <a:pt x="27" y="68"/>
                    <a:pt x="32" y="72"/>
                  </a:cubicBezTo>
                  <a:close/>
                  <a:moveTo>
                    <a:pt x="52" y="61"/>
                  </a:moveTo>
                  <a:cubicBezTo>
                    <a:pt x="52" y="68"/>
                    <a:pt x="58" y="63"/>
                    <a:pt x="59" y="59"/>
                  </a:cubicBezTo>
                  <a:cubicBezTo>
                    <a:pt x="60" y="52"/>
                    <a:pt x="54" y="48"/>
                    <a:pt x="59" y="44"/>
                  </a:cubicBezTo>
                  <a:cubicBezTo>
                    <a:pt x="66" y="23"/>
                    <a:pt x="55" y="25"/>
                    <a:pt x="55" y="30"/>
                  </a:cubicBezTo>
                  <a:cubicBezTo>
                    <a:pt x="56" y="34"/>
                    <a:pt x="55" y="38"/>
                    <a:pt x="53" y="42"/>
                  </a:cubicBezTo>
                  <a:cubicBezTo>
                    <a:pt x="51" y="44"/>
                    <a:pt x="49" y="44"/>
                    <a:pt x="50" y="41"/>
                  </a:cubicBezTo>
                  <a:cubicBezTo>
                    <a:pt x="50" y="35"/>
                    <a:pt x="50" y="29"/>
                    <a:pt x="44" y="30"/>
                  </a:cubicBezTo>
                  <a:cubicBezTo>
                    <a:pt x="39" y="33"/>
                    <a:pt x="32" y="48"/>
                    <a:pt x="33" y="52"/>
                  </a:cubicBezTo>
                  <a:cubicBezTo>
                    <a:pt x="35" y="58"/>
                    <a:pt x="41" y="55"/>
                    <a:pt x="43" y="50"/>
                  </a:cubicBezTo>
                  <a:cubicBezTo>
                    <a:pt x="45" y="47"/>
                    <a:pt x="49" y="51"/>
                    <a:pt x="46" y="53"/>
                  </a:cubicBezTo>
                  <a:cubicBezTo>
                    <a:pt x="41" y="56"/>
                    <a:pt x="38" y="58"/>
                    <a:pt x="36" y="61"/>
                  </a:cubicBezTo>
                  <a:cubicBezTo>
                    <a:pt x="34" y="69"/>
                    <a:pt x="43" y="65"/>
                    <a:pt x="45" y="61"/>
                  </a:cubicBezTo>
                  <a:cubicBezTo>
                    <a:pt x="49" y="54"/>
                    <a:pt x="51" y="56"/>
                    <a:pt x="52" y="61"/>
                  </a:cubicBezTo>
                  <a:close/>
                  <a:moveTo>
                    <a:pt x="42" y="38"/>
                  </a:moveTo>
                  <a:cubicBezTo>
                    <a:pt x="39" y="41"/>
                    <a:pt x="39" y="42"/>
                    <a:pt x="38" y="46"/>
                  </a:cubicBezTo>
                  <a:cubicBezTo>
                    <a:pt x="38" y="49"/>
                    <a:pt x="40" y="49"/>
                    <a:pt x="42" y="47"/>
                  </a:cubicBezTo>
                  <a:cubicBezTo>
                    <a:pt x="44" y="45"/>
                    <a:pt x="45" y="43"/>
                    <a:pt x="46" y="40"/>
                  </a:cubicBezTo>
                  <a:cubicBezTo>
                    <a:pt x="45" y="35"/>
                    <a:pt x="44" y="35"/>
                    <a:pt x="42" y="38"/>
                  </a:cubicBezTo>
                  <a:close/>
                  <a:moveTo>
                    <a:pt x="17" y="48"/>
                  </a:moveTo>
                  <a:cubicBezTo>
                    <a:pt x="17" y="50"/>
                    <a:pt x="15" y="50"/>
                    <a:pt x="15" y="50"/>
                  </a:cubicBezTo>
                  <a:cubicBezTo>
                    <a:pt x="12" y="50"/>
                    <a:pt x="13" y="46"/>
                    <a:pt x="14" y="44"/>
                  </a:cubicBezTo>
                  <a:cubicBezTo>
                    <a:pt x="15" y="42"/>
                    <a:pt x="15" y="42"/>
                    <a:pt x="14" y="41"/>
                  </a:cubicBezTo>
                  <a:cubicBezTo>
                    <a:pt x="11" y="38"/>
                    <a:pt x="10" y="48"/>
                    <a:pt x="8" y="48"/>
                  </a:cubicBezTo>
                  <a:cubicBezTo>
                    <a:pt x="2" y="51"/>
                    <a:pt x="4" y="44"/>
                    <a:pt x="7" y="41"/>
                  </a:cubicBezTo>
                  <a:cubicBezTo>
                    <a:pt x="9" y="40"/>
                    <a:pt x="7" y="36"/>
                    <a:pt x="5" y="37"/>
                  </a:cubicBezTo>
                  <a:cubicBezTo>
                    <a:pt x="2" y="38"/>
                    <a:pt x="0" y="47"/>
                    <a:pt x="0" y="47"/>
                  </a:cubicBezTo>
                  <a:cubicBezTo>
                    <a:pt x="0" y="52"/>
                    <a:pt x="1" y="54"/>
                    <a:pt x="3" y="55"/>
                  </a:cubicBezTo>
                  <a:cubicBezTo>
                    <a:pt x="8" y="57"/>
                    <a:pt x="12" y="57"/>
                    <a:pt x="14" y="58"/>
                  </a:cubicBezTo>
                  <a:cubicBezTo>
                    <a:pt x="19" y="58"/>
                    <a:pt x="23" y="49"/>
                    <a:pt x="22" y="45"/>
                  </a:cubicBezTo>
                  <a:cubicBezTo>
                    <a:pt x="22" y="42"/>
                    <a:pt x="19" y="43"/>
                    <a:pt x="18" y="44"/>
                  </a:cubicBezTo>
                  <a:cubicBezTo>
                    <a:pt x="17" y="46"/>
                    <a:pt x="17" y="48"/>
                    <a:pt x="17" y="48"/>
                  </a:cubicBezTo>
                  <a:close/>
                  <a:moveTo>
                    <a:pt x="17" y="21"/>
                  </a:moveTo>
                  <a:cubicBezTo>
                    <a:pt x="17" y="22"/>
                    <a:pt x="16" y="24"/>
                    <a:pt x="17" y="25"/>
                  </a:cubicBezTo>
                  <a:cubicBezTo>
                    <a:pt x="22" y="28"/>
                    <a:pt x="18" y="24"/>
                    <a:pt x="22" y="22"/>
                  </a:cubicBezTo>
                  <a:cubicBezTo>
                    <a:pt x="23" y="21"/>
                    <a:pt x="24" y="21"/>
                    <a:pt x="24" y="27"/>
                  </a:cubicBezTo>
                  <a:cubicBezTo>
                    <a:pt x="24" y="29"/>
                    <a:pt x="28" y="30"/>
                    <a:pt x="30" y="27"/>
                  </a:cubicBezTo>
                  <a:cubicBezTo>
                    <a:pt x="30" y="25"/>
                    <a:pt x="31" y="23"/>
                    <a:pt x="32" y="21"/>
                  </a:cubicBezTo>
                  <a:cubicBezTo>
                    <a:pt x="34" y="20"/>
                    <a:pt x="35" y="20"/>
                    <a:pt x="34" y="18"/>
                  </a:cubicBezTo>
                  <a:cubicBezTo>
                    <a:pt x="33" y="16"/>
                    <a:pt x="32" y="15"/>
                    <a:pt x="31" y="16"/>
                  </a:cubicBezTo>
                  <a:cubicBezTo>
                    <a:pt x="29" y="17"/>
                    <a:pt x="30" y="19"/>
                    <a:pt x="28" y="19"/>
                  </a:cubicBezTo>
                  <a:cubicBezTo>
                    <a:pt x="26" y="20"/>
                    <a:pt x="26" y="18"/>
                    <a:pt x="26" y="16"/>
                  </a:cubicBezTo>
                  <a:cubicBezTo>
                    <a:pt x="26" y="16"/>
                    <a:pt x="27" y="15"/>
                    <a:pt x="27" y="14"/>
                  </a:cubicBezTo>
                  <a:cubicBezTo>
                    <a:pt x="29" y="9"/>
                    <a:pt x="24" y="9"/>
                    <a:pt x="22" y="13"/>
                  </a:cubicBezTo>
                  <a:cubicBezTo>
                    <a:pt x="21" y="14"/>
                    <a:pt x="20" y="15"/>
                    <a:pt x="19" y="16"/>
                  </a:cubicBezTo>
                  <a:cubicBezTo>
                    <a:pt x="18" y="19"/>
                    <a:pt x="17" y="18"/>
                    <a:pt x="17" y="21"/>
                  </a:cubicBezTo>
                  <a:close/>
                  <a:moveTo>
                    <a:pt x="27" y="33"/>
                  </a:moveTo>
                  <a:cubicBezTo>
                    <a:pt x="26" y="35"/>
                    <a:pt x="25" y="36"/>
                    <a:pt x="26" y="37"/>
                  </a:cubicBezTo>
                  <a:cubicBezTo>
                    <a:pt x="26" y="39"/>
                    <a:pt x="27" y="39"/>
                    <a:pt x="28" y="39"/>
                  </a:cubicBezTo>
                  <a:cubicBezTo>
                    <a:pt x="30" y="38"/>
                    <a:pt x="30" y="37"/>
                    <a:pt x="31" y="35"/>
                  </a:cubicBezTo>
                  <a:cubicBezTo>
                    <a:pt x="32" y="32"/>
                    <a:pt x="31" y="32"/>
                    <a:pt x="2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10B9D-9C44-452C-A27E-7C9F8AC48E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34B9-17F6-4007-90F9-BF1830FBEB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10B9D-9C44-452C-A27E-7C9F8AC48E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34B9-17F6-4007-90F9-BF1830FBEB4B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-288100" y="258464"/>
            <a:ext cx="547168" cy="547168"/>
            <a:chOff x="-288100" y="193150"/>
            <a:chExt cx="547168" cy="547168"/>
          </a:xfrm>
        </p:grpSpPr>
        <p:sp>
          <p:nvSpPr>
            <p:cNvPr id="7" name="直角三角形 6"/>
            <p:cNvSpPr/>
            <p:nvPr/>
          </p:nvSpPr>
          <p:spPr>
            <a:xfrm rot="13500000">
              <a:off x="-161926" y="304809"/>
              <a:ext cx="323850" cy="323850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3500000">
              <a:off x="-288100" y="193150"/>
              <a:ext cx="547168" cy="547168"/>
            </a:xfrm>
            <a:prstGeom prst="rt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 userDrawn="1"/>
        </p:nvGrpSpPr>
        <p:grpSpPr>
          <a:xfrm>
            <a:off x="9671750" y="303051"/>
            <a:ext cx="1847150" cy="534127"/>
            <a:chOff x="2873375" y="2500313"/>
            <a:chExt cx="6445251" cy="1863725"/>
          </a:xfrm>
          <a:solidFill>
            <a:schemeClr val="accent1"/>
          </a:solidFill>
        </p:grpSpPr>
        <p:sp>
          <p:nvSpPr>
            <p:cNvPr id="10" name="îṣľïďê"/>
            <p:cNvSpPr/>
            <p:nvPr/>
          </p:nvSpPr>
          <p:spPr bwMode="auto">
            <a:xfrm>
              <a:off x="5021263" y="2711451"/>
              <a:ext cx="615950" cy="774700"/>
            </a:xfrm>
            <a:custGeom>
              <a:avLst/>
              <a:gdLst>
                <a:gd name="T0" fmla="*/ 161 w 187"/>
                <a:gd name="T1" fmla="*/ 118 h 234"/>
                <a:gd name="T2" fmla="*/ 145 w 187"/>
                <a:gd name="T3" fmla="*/ 90 h 234"/>
                <a:gd name="T4" fmla="*/ 110 w 187"/>
                <a:gd name="T5" fmla="*/ 107 h 234"/>
                <a:gd name="T6" fmla="*/ 86 w 187"/>
                <a:gd name="T7" fmla="*/ 67 h 234"/>
                <a:gd name="T8" fmla="*/ 113 w 187"/>
                <a:gd name="T9" fmla="*/ 51 h 234"/>
                <a:gd name="T10" fmla="*/ 103 w 187"/>
                <a:gd name="T11" fmla="*/ 66 h 234"/>
                <a:gd name="T12" fmla="*/ 123 w 187"/>
                <a:gd name="T13" fmla="*/ 57 h 234"/>
                <a:gd name="T14" fmla="*/ 187 w 187"/>
                <a:gd name="T15" fmla="*/ 18 h 234"/>
                <a:gd name="T16" fmla="*/ 171 w 187"/>
                <a:gd name="T17" fmla="*/ 2 h 234"/>
                <a:gd name="T18" fmla="*/ 140 w 187"/>
                <a:gd name="T19" fmla="*/ 18 h 234"/>
                <a:gd name="T20" fmla="*/ 46 w 187"/>
                <a:gd name="T21" fmla="*/ 57 h 234"/>
                <a:gd name="T22" fmla="*/ 48 w 187"/>
                <a:gd name="T23" fmla="*/ 82 h 234"/>
                <a:gd name="T24" fmla="*/ 74 w 187"/>
                <a:gd name="T25" fmla="*/ 77 h 234"/>
                <a:gd name="T26" fmla="*/ 85 w 187"/>
                <a:gd name="T27" fmla="*/ 116 h 234"/>
                <a:gd name="T28" fmla="*/ 63 w 187"/>
                <a:gd name="T29" fmla="*/ 131 h 234"/>
                <a:gd name="T30" fmla="*/ 45 w 187"/>
                <a:gd name="T31" fmla="*/ 123 h 234"/>
                <a:gd name="T32" fmla="*/ 19 w 187"/>
                <a:gd name="T33" fmla="*/ 173 h 234"/>
                <a:gd name="T34" fmla="*/ 7 w 187"/>
                <a:gd name="T35" fmla="*/ 160 h 234"/>
                <a:gd name="T36" fmla="*/ 0 w 187"/>
                <a:gd name="T37" fmla="*/ 208 h 234"/>
                <a:gd name="T38" fmla="*/ 20 w 187"/>
                <a:gd name="T39" fmla="*/ 234 h 234"/>
                <a:gd name="T40" fmla="*/ 30 w 187"/>
                <a:gd name="T41" fmla="*/ 210 h 234"/>
                <a:gd name="T42" fmla="*/ 49 w 187"/>
                <a:gd name="T43" fmla="*/ 164 h 234"/>
                <a:gd name="T44" fmla="*/ 58 w 187"/>
                <a:gd name="T45" fmla="*/ 179 h 234"/>
                <a:gd name="T46" fmla="*/ 63 w 187"/>
                <a:gd name="T47" fmla="*/ 181 h 234"/>
                <a:gd name="T48" fmla="*/ 62 w 187"/>
                <a:gd name="T49" fmla="*/ 219 h 234"/>
                <a:gd name="T50" fmla="*/ 86 w 187"/>
                <a:gd name="T51" fmla="*/ 213 h 234"/>
                <a:gd name="T52" fmla="*/ 79 w 187"/>
                <a:gd name="T53" fmla="*/ 223 h 234"/>
                <a:gd name="T54" fmla="*/ 109 w 187"/>
                <a:gd name="T55" fmla="*/ 209 h 234"/>
                <a:gd name="T56" fmla="*/ 98 w 187"/>
                <a:gd name="T57" fmla="*/ 196 h 234"/>
                <a:gd name="T58" fmla="*/ 83 w 187"/>
                <a:gd name="T59" fmla="*/ 175 h 234"/>
                <a:gd name="T60" fmla="*/ 101 w 187"/>
                <a:gd name="T61" fmla="*/ 192 h 234"/>
                <a:gd name="T62" fmla="*/ 112 w 187"/>
                <a:gd name="T63" fmla="*/ 196 h 234"/>
                <a:gd name="T64" fmla="*/ 150 w 187"/>
                <a:gd name="T65" fmla="*/ 138 h 234"/>
                <a:gd name="T66" fmla="*/ 76 w 187"/>
                <a:gd name="T67" fmla="*/ 146 h 234"/>
                <a:gd name="T68" fmla="*/ 71 w 187"/>
                <a:gd name="T69" fmla="*/ 162 h 234"/>
                <a:gd name="T70" fmla="*/ 69 w 187"/>
                <a:gd name="T71" fmla="*/ 150 h 234"/>
                <a:gd name="T72" fmla="*/ 99 w 187"/>
                <a:gd name="T73" fmla="*/ 174 h 234"/>
                <a:gd name="T74" fmla="*/ 89 w 187"/>
                <a:gd name="T75" fmla="*/ 162 h 234"/>
                <a:gd name="T76" fmla="*/ 103 w 187"/>
                <a:gd name="T77" fmla="*/ 134 h 234"/>
                <a:gd name="T78" fmla="*/ 103 w 187"/>
                <a:gd name="T79" fmla="*/ 132 h 234"/>
                <a:gd name="T80" fmla="*/ 105 w 187"/>
                <a:gd name="T81" fmla="*/ 128 h 234"/>
                <a:gd name="T82" fmla="*/ 122 w 187"/>
                <a:gd name="T83" fmla="*/ 114 h 234"/>
                <a:gd name="T84" fmla="*/ 129 w 187"/>
                <a:gd name="T85" fmla="*/ 11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7" h="234">
                  <a:moveTo>
                    <a:pt x="150" y="138"/>
                  </a:moveTo>
                  <a:cubicBezTo>
                    <a:pt x="158" y="123"/>
                    <a:pt x="157" y="127"/>
                    <a:pt x="161" y="118"/>
                  </a:cubicBezTo>
                  <a:cubicBezTo>
                    <a:pt x="162" y="116"/>
                    <a:pt x="163" y="114"/>
                    <a:pt x="163" y="111"/>
                  </a:cubicBezTo>
                  <a:cubicBezTo>
                    <a:pt x="163" y="103"/>
                    <a:pt x="152" y="93"/>
                    <a:pt x="145" y="90"/>
                  </a:cubicBezTo>
                  <a:cubicBezTo>
                    <a:pt x="138" y="89"/>
                    <a:pt x="133" y="91"/>
                    <a:pt x="129" y="95"/>
                  </a:cubicBezTo>
                  <a:cubicBezTo>
                    <a:pt x="122" y="99"/>
                    <a:pt x="110" y="110"/>
                    <a:pt x="110" y="107"/>
                  </a:cubicBezTo>
                  <a:cubicBezTo>
                    <a:pt x="110" y="101"/>
                    <a:pt x="112" y="82"/>
                    <a:pt x="109" y="78"/>
                  </a:cubicBezTo>
                  <a:cubicBezTo>
                    <a:pt x="106" y="74"/>
                    <a:pt x="93" y="68"/>
                    <a:pt x="86" y="67"/>
                  </a:cubicBezTo>
                  <a:cubicBezTo>
                    <a:pt x="86" y="67"/>
                    <a:pt x="86" y="66"/>
                    <a:pt x="88" y="64"/>
                  </a:cubicBezTo>
                  <a:cubicBezTo>
                    <a:pt x="96" y="60"/>
                    <a:pt x="101" y="59"/>
                    <a:pt x="113" y="51"/>
                  </a:cubicBezTo>
                  <a:cubicBezTo>
                    <a:pt x="115" y="50"/>
                    <a:pt x="116" y="50"/>
                    <a:pt x="114" y="53"/>
                  </a:cubicBezTo>
                  <a:cubicBezTo>
                    <a:pt x="111" y="57"/>
                    <a:pt x="107" y="61"/>
                    <a:pt x="103" y="66"/>
                  </a:cubicBezTo>
                  <a:cubicBezTo>
                    <a:pt x="103" y="67"/>
                    <a:pt x="101" y="70"/>
                    <a:pt x="102" y="71"/>
                  </a:cubicBezTo>
                  <a:cubicBezTo>
                    <a:pt x="111" y="70"/>
                    <a:pt x="117" y="61"/>
                    <a:pt x="123" y="57"/>
                  </a:cubicBezTo>
                  <a:cubicBezTo>
                    <a:pt x="132" y="50"/>
                    <a:pt x="136" y="54"/>
                    <a:pt x="145" y="44"/>
                  </a:cubicBezTo>
                  <a:cubicBezTo>
                    <a:pt x="152" y="38"/>
                    <a:pt x="187" y="28"/>
                    <a:pt x="187" y="18"/>
                  </a:cubicBezTo>
                  <a:cubicBezTo>
                    <a:pt x="187" y="16"/>
                    <a:pt x="187" y="13"/>
                    <a:pt x="187" y="10"/>
                  </a:cubicBezTo>
                  <a:cubicBezTo>
                    <a:pt x="187" y="7"/>
                    <a:pt x="178" y="4"/>
                    <a:pt x="171" y="2"/>
                  </a:cubicBezTo>
                  <a:cubicBezTo>
                    <a:pt x="163" y="0"/>
                    <a:pt x="163" y="1"/>
                    <a:pt x="156" y="6"/>
                  </a:cubicBezTo>
                  <a:cubicBezTo>
                    <a:pt x="150" y="11"/>
                    <a:pt x="142" y="17"/>
                    <a:pt x="140" y="18"/>
                  </a:cubicBezTo>
                  <a:cubicBezTo>
                    <a:pt x="136" y="21"/>
                    <a:pt x="116" y="30"/>
                    <a:pt x="110" y="32"/>
                  </a:cubicBezTo>
                  <a:cubicBezTo>
                    <a:pt x="99" y="37"/>
                    <a:pt x="53" y="57"/>
                    <a:pt x="46" y="57"/>
                  </a:cubicBezTo>
                  <a:cubicBezTo>
                    <a:pt x="36" y="57"/>
                    <a:pt x="32" y="53"/>
                    <a:pt x="35" y="65"/>
                  </a:cubicBezTo>
                  <a:cubicBezTo>
                    <a:pt x="37" y="73"/>
                    <a:pt x="43" y="82"/>
                    <a:pt x="48" y="82"/>
                  </a:cubicBezTo>
                  <a:cubicBezTo>
                    <a:pt x="54" y="82"/>
                    <a:pt x="61" y="77"/>
                    <a:pt x="67" y="75"/>
                  </a:cubicBezTo>
                  <a:cubicBezTo>
                    <a:pt x="71" y="73"/>
                    <a:pt x="71" y="73"/>
                    <a:pt x="74" y="77"/>
                  </a:cubicBezTo>
                  <a:cubicBezTo>
                    <a:pt x="77" y="80"/>
                    <a:pt x="80" y="83"/>
                    <a:pt x="83" y="86"/>
                  </a:cubicBezTo>
                  <a:cubicBezTo>
                    <a:pt x="89" y="89"/>
                    <a:pt x="87" y="106"/>
                    <a:pt x="85" y="116"/>
                  </a:cubicBezTo>
                  <a:cubicBezTo>
                    <a:pt x="85" y="121"/>
                    <a:pt x="85" y="125"/>
                    <a:pt x="80" y="129"/>
                  </a:cubicBezTo>
                  <a:cubicBezTo>
                    <a:pt x="75" y="133"/>
                    <a:pt x="66" y="136"/>
                    <a:pt x="63" y="131"/>
                  </a:cubicBezTo>
                  <a:cubicBezTo>
                    <a:pt x="58" y="126"/>
                    <a:pt x="56" y="113"/>
                    <a:pt x="48" y="109"/>
                  </a:cubicBezTo>
                  <a:cubicBezTo>
                    <a:pt x="42" y="109"/>
                    <a:pt x="45" y="117"/>
                    <a:pt x="45" y="123"/>
                  </a:cubicBezTo>
                  <a:cubicBezTo>
                    <a:pt x="45" y="133"/>
                    <a:pt x="45" y="142"/>
                    <a:pt x="45" y="152"/>
                  </a:cubicBezTo>
                  <a:cubicBezTo>
                    <a:pt x="45" y="157"/>
                    <a:pt x="26" y="167"/>
                    <a:pt x="19" y="173"/>
                  </a:cubicBezTo>
                  <a:cubicBezTo>
                    <a:pt x="12" y="179"/>
                    <a:pt x="14" y="172"/>
                    <a:pt x="13" y="167"/>
                  </a:cubicBezTo>
                  <a:cubicBezTo>
                    <a:pt x="11" y="160"/>
                    <a:pt x="10" y="157"/>
                    <a:pt x="7" y="160"/>
                  </a:cubicBezTo>
                  <a:cubicBezTo>
                    <a:pt x="4" y="175"/>
                    <a:pt x="0" y="187"/>
                    <a:pt x="0" y="193"/>
                  </a:cubicBezTo>
                  <a:cubicBezTo>
                    <a:pt x="0" y="198"/>
                    <a:pt x="0" y="203"/>
                    <a:pt x="0" y="208"/>
                  </a:cubicBezTo>
                  <a:cubicBezTo>
                    <a:pt x="0" y="217"/>
                    <a:pt x="3" y="234"/>
                    <a:pt x="14" y="234"/>
                  </a:cubicBezTo>
                  <a:cubicBezTo>
                    <a:pt x="16" y="234"/>
                    <a:pt x="18" y="234"/>
                    <a:pt x="20" y="234"/>
                  </a:cubicBezTo>
                  <a:cubicBezTo>
                    <a:pt x="25" y="234"/>
                    <a:pt x="30" y="229"/>
                    <a:pt x="30" y="222"/>
                  </a:cubicBezTo>
                  <a:cubicBezTo>
                    <a:pt x="30" y="218"/>
                    <a:pt x="30" y="214"/>
                    <a:pt x="30" y="210"/>
                  </a:cubicBezTo>
                  <a:cubicBezTo>
                    <a:pt x="30" y="202"/>
                    <a:pt x="21" y="194"/>
                    <a:pt x="20" y="185"/>
                  </a:cubicBezTo>
                  <a:cubicBezTo>
                    <a:pt x="26" y="181"/>
                    <a:pt x="43" y="168"/>
                    <a:pt x="49" y="164"/>
                  </a:cubicBezTo>
                  <a:cubicBezTo>
                    <a:pt x="49" y="167"/>
                    <a:pt x="49" y="170"/>
                    <a:pt x="49" y="173"/>
                  </a:cubicBezTo>
                  <a:cubicBezTo>
                    <a:pt x="49" y="178"/>
                    <a:pt x="54" y="179"/>
                    <a:pt x="58" y="179"/>
                  </a:cubicBezTo>
                  <a:cubicBezTo>
                    <a:pt x="59" y="179"/>
                    <a:pt x="59" y="178"/>
                    <a:pt x="60" y="178"/>
                  </a:cubicBezTo>
                  <a:cubicBezTo>
                    <a:pt x="63" y="178"/>
                    <a:pt x="64" y="179"/>
                    <a:pt x="63" y="181"/>
                  </a:cubicBezTo>
                  <a:cubicBezTo>
                    <a:pt x="61" y="187"/>
                    <a:pt x="56" y="196"/>
                    <a:pt x="55" y="200"/>
                  </a:cubicBezTo>
                  <a:cubicBezTo>
                    <a:pt x="53" y="208"/>
                    <a:pt x="54" y="219"/>
                    <a:pt x="62" y="219"/>
                  </a:cubicBezTo>
                  <a:cubicBezTo>
                    <a:pt x="63" y="219"/>
                    <a:pt x="65" y="219"/>
                    <a:pt x="66" y="219"/>
                  </a:cubicBezTo>
                  <a:cubicBezTo>
                    <a:pt x="76" y="219"/>
                    <a:pt x="76" y="211"/>
                    <a:pt x="86" y="213"/>
                  </a:cubicBezTo>
                  <a:cubicBezTo>
                    <a:pt x="86" y="213"/>
                    <a:pt x="86" y="214"/>
                    <a:pt x="86" y="214"/>
                  </a:cubicBezTo>
                  <a:cubicBezTo>
                    <a:pt x="87" y="217"/>
                    <a:pt x="82" y="221"/>
                    <a:pt x="79" y="223"/>
                  </a:cubicBezTo>
                  <a:cubicBezTo>
                    <a:pt x="76" y="225"/>
                    <a:pt x="75" y="227"/>
                    <a:pt x="81" y="227"/>
                  </a:cubicBezTo>
                  <a:cubicBezTo>
                    <a:pt x="88" y="227"/>
                    <a:pt x="107" y="214"/>
                    <a:pt x="109" y="209"/>
                  </a:cubicBezTo>
                  <a:cubicBezTo>
                    <a:pt x="109" y="204"/>
                    <a:pt x="110" y="200"/>
                    <a:pt x="106" y="198"/>
                  </a:cubicBezTo>
                  <a:cubicBezTo>
                    <a:pt x="104" y="197"/>
                    <a:pt x="100" y="196"/>
                    <a:pt x="98" y="196"/>
                  </a:cubicBezTo>
                  <a:cubicBezTo>
                    <a:pt x="89" y="197"/>
                    <a:pt x="67" y="199"/>
                    <a:pt x="76" y="190"/>
                  </a:cubicBezTo>
                  <a:cubicBezTo>
                    <a:pt x="79" y="185"/>
                    <a:pt x="82" y="180"/>
                    <a:pt x="83" y="175"/>
                  </a:cubicBezTo>
                  <a:cubicBezTo>
                    <a:pt x="85" y="171"/>
                    <a:pt x="86" y="173"/>
                    <a:pt x="87" y="175"/>
                  </a:cubicBezTo>
                  <a:cubicBezTo>
                    <a:pt x="91" y="180"/>
                    <a:pt x="95" y="186"/>
                    <a:pt x="101" y="192"/>
                  </a:cubicBezTo>
                  <a:cubicBezTo>
                    <a:pt x="102" y="194"/>
                    <a:pt x="106" y="196"/>
                    <a:pt x="110" y="196"/>
                  </a:cubicBezTo>
                  <a:cubicBezTo>
                    <a:pt x="111" y="196"/>
                    <a:pt x="111" y="196"/>
                    <a:pt x="112" y="196"/>
                  </a:cubicBezTo>
                  <a:cubicBezTo>
                    <a:pt x="125" y="198"/>
                    <a:pt x="135" y="166"/>
                    <a:pt x="144" y="151"/>
                  </a:cubicBezTo>
                  <a:cubicBezTo>
                    <a:pt x="147" y="144"/>
                    <a:pt x="146" y="146"/>
                    <a:pt x="150" y="138"/>
                  </a:cubicBezTo>
                  <a:close/>
                  <a:moveTo>
                    <a:pt x="69" y="150"/>
                  </a:moveTo>
                  <a:cubicBezTo>
                    <a:pt x="69" y="149"/>
                    <a:pt x="72" y="147"/>
                    <a:pt x="76" y="146"/>
                  </a:cubicBezTo>
                  <a:cubicBezTo>
                    <a:pt x="78" y="145"/>
                    <a:pt x="76" y="149"/>
                    <a:pt x="75" y="151"/>
                  </a:cubicBezTo>
                  <a:cubicBezTo>
                    <a:pt x="74" y="155"/>
                    <a:pt x="73" y="159"/>
                    <a:pt x="71" y="162"/>
                  </a:cubicBezTo>
                  <a:cubicBezTo>
                    <a:pt x="70" y="164"/>
                    <a:pt x="69" y="163"/>
                    <a:pt x="69" y="161"/>
                  </a:cubicBezTo>
                  <a:cubicBezTo>
                    <a:pt x="69" y="158"/>
                    <a:pt x="69" y="154"/>
                    <a:pt x="69" y="150"/>
                  </a:cubicBezTo>
                  <a:close/>
                  <a:moveTo>
                    <a:pt x="129" y="114"/>
                  </a:moveTo>
                  <a:cubicBezTo>
                    <a:pt x="122" y="130"/>
                    <a:pt x="105" y="173"/>
                    <a:pt x="99" y="174"/>
                  </a:cubicBezTo>
                  <a:cubicBezTo>
                    <a:pt x="95" y="173"/>
                    <a:pt x="92" y="169"/>
                    <a:pt x="88" y="167"/>
                  </a:cubicBezTo>
                  <a:cubicBezTo>
                    <a:pt x="85" y="165"/>
                    <a:pt x="88" y="164"/>
                    <a:pt x="89" y="162"/>
                  </a:cubicBezTo>
                  <a:cubicBezTo>
                    <a:pt x="93" y="154"/>
                    <a:pt x="95" y="147"/>
                    <a:pt x="99" y="139"/>
                  </a:cubicBezTo>
                  <a:cubicBezTo>
                    <a:pt x="101" y="137"/>
                    <a:pt x="102" y="136"/>
                    <a:pt x="103" y="134"/>
                  </a:cubicBezTo>
                  <a:cubicBezTo>
                    <a:pt x="103" y="134"/>
                    <a:pt x="103" y="134"/>
                    <a:pt x="103" y="134"/>
                  </a:cubicBezTo>
                  <a:cubicBezTo>
                    <a:pt x="103" y="133"/>
                    <a:pt x="103" y="133"/>
                    <a:pt x="103" y="132"/>
                  </a:cubicBezTo>
                  <a:cubicBezTo>
                    <a:pt x="103" y="132"/>
                    <a:pt x="104" y="132"/>
                    <a:pt x="104" y="132"/>
                  </a:cubicBezTo>
                  <a:cubicBezTo>
                    <a:pt x="104" y="131"/>
                    <a:pt x="105" y="130"/>
                    <a:pt x="105" y="128"/>
                  </a:cubicBezTo>
                  <a:cubicBezTo>
                    <a:pt x="106" y="126"/>
                    <a:pt x="108" y="124"/>
                    <a:pt x="109" y="122"/>
                  </a:cubicBezTo>
                  <a:cubicBezTo>
                    <a:pt x="113" y="116"/>
                    <a:pt x="119" y="117"/>
                    <a:pt x="122" y="114"/>
                  </a:cubicBezTo>
                  <a:cubicBezTo>
                    <a:pt x="123" y="113"/>
                    <a:pt x="123" y="112"/>
                    <a:pt x="123" y="111"/>
                  </a:cubicBezTo>
                  <a:cubicBezTo>
                    <a:pt x="127" y="108"/>
                    <a:pt x="133" y="110"/>
                    <a:pt x="129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î$ḷíḓé"/>
            <p:cNvSpPr/>
            <p:nvPr/>
          </p:nvSpPr>
          <p:spPr bwMode="auto">
            <a:xfrm>
              <a:off x="5664200" y="2649538"/>
              <a:ext cx="823913" cy="1020763"/>
            </a:xfrm>
            <a:custGeom>
              <a:avLst/>
              <a:gdLst>
                <a:gd name="T0" fmla="*/ 94 w 250"/>
                <a:gd name="T1" fmla="*/ 286 h 309"/>
                <a:gd name="T2" fmla="*/ 156 w 250"/>
                <a:gd name="T3" fmla="*/ 234 h 309"/>
                <a:gd name="T4" fmla="*/ 155 w 250"/>
                <a:gd name="T5" fmla="*/ 204 h 309"/>
                <a:gd name="T6" fmla="*/ 165 w 250"/>
                <a:gd name="T7" fmla="*/ 177 h 309"/>
                <a:gd name="T8" fmla="*/ 151 w 250"/>
                <a:gd name="T9" fmla="*/ 154 h 309"/>
                <a:gd name="T10" fmla="*/ 189 w 250"/>
                <a:gd name="T11" fmla="*/ 138 h 309"/>
                <a:gd name="T12" fmla="*/ 188 w 250"/>
                <a:gd name="T13" fmla="*/ 143 h 309"/>
                <a:gd name="T14" fmla="*/ 210 w 250"/>
                <a:gd name="T15" fmla="*/ 138 h 309"/>
                <a:gd name="T16" fmla="*/ 237 w 250"/>
                <a:gd name="T17" fmla="*/ 132 h 309"/>
                <a:gd name="T18" fmla="*/ 244 w 250"/>
                <a:gd name="T19" fmla="*/ 108 h 309"/>
                <a:gd name="T20" fmla="*/ 177 w 250"/>
                <a:gd name="T21" fmla="*/ 121 h 309"/>
                <a:gd name="T22" fmla="*/ 149 w 250"/>
                <a:gd name="T23" fmla="*/ 125 h 309"/>
                <a:gd name="T24" fmla="*/ 164 w 250"/>
                <a:gd name="T25" fmla="*/ 99 h 309"/>
                <a:gd name="T26" fmla="*/ 179 w 250"/>
                <a:gd name="T27" fmla="*/ 110 h 309"/>
                <a:gd name="T28" fmla="*/ 210 w 250"/>
                <a:gd name="T29" fmla="*/ 80 h 309"/>
                <a:gd name="T30" fmla="*/ 212 w 250"/>
                <a:gd name="T31" fmla="*/ 43 h 309"/>
                <a:gd name="T32" fmla="*/ 179 w 250"/>
                <a:gd name="T33" fmla="*/ 49 h 309"/>
                <a:gd name="T34" fmla="*/ 157 w 250"/>
                <a:gd name="T35" fmla="*/ 0 h 309"/>
                <a:gd name="T36" fmla="*/ 153 w 250"/>
                <a:gd name="T37" fmla="*/ 30 h 309"/>
                <a:gd name="T38" fmla="*/ 130 w 250"/>
                <a:gd name="T39" fmla="*/ 72 h 309"/>
                <a:gd name="T40" fmla="*/ 99 w 250"/>
                <a:gd name="T41" fmla="*/ 49 h 309"/>
                <a:gd name="T42" fmla="*/ 95 w 250"/>
                <a:gd name="T43" fmla="*/ 61 h 309"/>
                <a:gd name="T44" fmla="*/ 91 w 250"/>
                <a:gd name="T45" fmla="*/ 85 h 309"/>
                <a:gd name="T46" fmla="*/ 85 w 250"/>
                <a:gd name="T47" fmla="*/ 105 h 309"/>
                <a:gd name="T48" fmla="*/ 86 w 250"/>
                <a:gd name="T49" fmla="*/ 114 h 309"/>
                <a:gd name="T50" fmla="*/ 112 w 250"/>
                <a:gd name="T51" fmla="*/ 112 h 309"/>
                <a:gd name="T52" fmla="*/ 134 w 250"/>
                <a:gd name="T53" fmla="*/ 91 h 309"/>
                <a:gd name="T54" fmla="*/ 133 w 250"/>
                <a:gd name="T55" fmla="*/ 108 h 309"/>
                <a:gd name="T56" fmla="*/ 113 w 250"/>
                <a:gd name="T57" fmla="*/ 142 h 309"/>
                <a:gd name="T58" fmla="*/ 61 w 250"/>
                <a:gd name="T59" fmla="*/ 161 h 309"/>
                <a:gd name="T60" fmla="*/ 2 w 250"/>
                <a:gd name="T61" fmla="*/ 179 h 309"/>
                <a:gd name="T62" fmla="*/ 0 w 250"/>
                <a:gd name="T63" fmla="*/ 188 h 309"/>
                <a:gd name="T64" fmla="*/ 22 w 250"/>
                <a:gd name="T65" fmla="*/ 214 h 309"/>
                <a:gd name="T66" fmla="*/ 63 w 250"/>
                <a:gd name="T67" fmla="*/ 188 h 309"/>
                <a:gd name="T68" fmla="*/ 109 w 250"/>
                <a:gd name="T69" fmla="*/ 168 h 309"/>
                <a:gd name="T70" fmla="*/ 110 w 250"/>
                <a:gd name="T71" fmla="*/ 220 h 309"/>
                <a:gd name="T72" fmla="*/ 85 w 250"/>
                <a:gd name="T73" fmla="*/ 266 h 309"/>
                <a:gd name="T74" fmla="*/ 28 w 250"/>
                <a:gd name="T75" fmla="*/ 280 h 309"/>
                <a:gd name="T76" fmla="*/ 51 w 250"/>
                <a:gd name="T77" fmla="*/ 307 h 309"/>
                <a:gd name="T78" fmla="*/ 141 w 250"/>
                <a:gd name="T79" fmla="*/ 177 h 309"/>
                <a:gd name="T80" fmla="*/ 126 w 250"/>
                <a:gd name="T81" fmla="*/ 202 h 309"/>
                <a:gd name="T82" fmla="*/ 136 w 250"/>
                <a:gd name="T83" fmla="*/ 157 h 309"/>
                <a:gd name="T84" fmla="*/ 187 w 250"/>
                <a:gd name="T85" fmla="*/ 60 h 309"/>
                <a:gd name="T86" fmla="*/ 172 w 250"/>
                <a:gd name="T87" fmla="*/ 91 h 309"/>
                <a:gd name="T88" fmla="*/ 164 w 250"/>
                <a:gd name="T89" fmla="*/ 88 h 309"/>
                <a:gd name="T90" fmla="*/ 183 w 250"/>
                <a:gd name="T91" fmla="*/ 6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0" h="309">
                  <a:moveTo>
                    <a:pt x="51" y="307"/>
                  </a:moveTo>
                  <a:cubicBezTo>
                    <a:pt x="66" y="307"/>
                    <a:pt x="85" y="294"/>
                    <a:pt x="94" y="286"/>
                  </a:cubicBezTo>
                  <a:cubicBezTo>
                    <a:pt x="106" y="275"/>
                    <a:pt x="135" y="244"/>
                    <a:pt x="144" y="229"/>
                  </a:cubicBezTo>
                  <a:cubicBezTo>
                    <a:pt x="147" y="229"/>
                    <a:pt x="153" y="234"/>
                    <a:pt x="156" y="234"/>
                  </a:cubicBezTo>
                  <a:cubicBezTo>
                    <a:pt x="166" y="237"/>
                    <a:pt x="171" y="230"/>
                    <a:pt x="171" y="221"/>
                  </a:cubicBezTo>
                  <a:cubicBezTo>
                    <a:pt x="171" y="210"/>
                    <a:pt x="163" y="204"/>
                    <a:pt x="155" y="204"/>
                  </a:cubicBezTo>
                  <a:cubicBezTo>
                    <a:pt x="157" y="196"/>
                    <a:pt x="162" y="189"/>
                    <a:pt x="163" y="182"/>
                  </a:cubicBezTo>
                  <a:cubicBezTo>
                    <a:pt x="163" y="178"/>
                    <a:pt x="163" y="179"/>
                    <a:pt x="165" y="177"/>
                  </a:cubicBezTo>
                  <a:cubicBezTo>
                    <a:pt x="168" y="173"/>
                    <a:pt x="169" y="168"/>
                    <a:pt x="164" y="164"/>
                  </a:cubicBezTo>
                  <a:cubicBezTo>
                    <a:pt x="160" y="161"/>
                    <a:pt x="155" y="158"/>
                    <a:pt x="151" y="154"/>
                  </a:cubicBezTo>
                  <a:cubicBezTo>
                    <a:pt x="149" y="153"/>
                    <a:pt x="148" y="152"/>
                    <a:pt x="151" y="151"/>
                  </a:cubicBezTo>
                  <a:cubicBezTo>
                    <a:pt x="164" y="145"/>
                    <a:pt x="176" y="141"/>
                    <a:pt x="189" y="138"/>
                  </a:cubicBezTo>
                  <a:cubicBezTo>
                    <a:pt x="192" y="137"/>
                    <a:pt x="193" y="137"/>
                    <a:pt x="191" y="140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6" y="146"/>
                    <a:pt x="190" y="147"/>
                    <a:pt x="191" y="146"/>
                  </a:cubicBezTo>
                  <a:cubicBezTo>
                    <a:pt x="196" y="142"/>
                    <a:pt x="203" y="138"/>
                    <a:pt x="210" y="138"/>
                  </a:cubicBezTo>
                  <a:cubicBezTo>
                    <a:pt x="218" y="139"/>
                    <a:pt x="225" y="138"/>
                    <a:pt x="230" y="135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42" y="129"/>
                    <a:pt x="249" y="127"/>
                    <a:pt x="249" y="119"/>
                  </a:cubicBezTo>
                  <a:cubicBezTo>
                    <a:pt x="249" y="111"/>
                    <a:pt x="250" y="112"/>
                    <a:pt x="244" y="108"/>
                  </a:cubicBezTo>
                  <a:cubicBezTo>
                    <a:pt x="240" y="105"/>
                    <a:pt x="235" y="103"/>
                    <a:pt x="225" y="103"/>
                  </a:cubicBezTo>
                  <a:cubicBezTo>
                    <a:pt x="217" y="102"/>
                    <a:pt x="211" y="112"/>
                    <a:pt x="177" y="121"/>
                  </a:cubicBezTo>
                  <a:cubicBezTo>
                    <a:pt x="168" y="125"/>
                    <a:pt x="161" y="129"/>
                    <a:pt x="151" y="131"/>
                  </a:cubicBezTo>
                  <a:cubicBezTo>
                    <a:pt x="146" y="132"/>
                    <a:pt x="147" y="128"/>
                    <a:pt x="149" y="125"/>
                  </a:cubicBezTo>
                  <a:cubicBezTo>
                    <a:pt x="154" y="117"/>
                    <a:pt x="156" y="108"/>
                    <a:pt x="160" y="99"/>
                  </a:cubicBezTo>
                  <a:cubicBezTo>
                    <a:pt x="162" y="95"/>
                    <a:pt x="162" y="95"/>
                    <a:pt x="164" y="99"/>
                  </a:cubicBezTo>
                  <a:cubicBezTo>
                    <a:pt x="167" y="103"/>
                    <a:pt x="169" y="107"/>
                    <a:pt x="172" y="111"/>
                  </a:cubicBezTo>
                  <a:cubicBezTo>
                    <a:pt x="173" y="112"/>
                    <a:pt x="176" y="112"/>
                    <a:pt x="179" y="110"/>
                  </a:cubicBezTo>
                  <a:cubicBezTo>
                    <a:pt x="181" y="107"/>
                    <a:pt x="184" y="105"/>
                    <a:pt x="187" y="102"/>
                  </a:cubicBezTo>
                  <a:cubicBezTo>
                    <a:pt x="194" y="97"/>
                    <a:pt x="202" y="89"/>
                    <a:pt x="210" y="80"/>
                  </a:cubicBezTo>
                  <a:cubicBezTo>
                    <a:pt x="218" y="73"/>
                    <a:pt x="223" y="67"/>
                    <a:pt x="223" y="63"/>
                  </a:cubicBezTo>
                  <a:cubicBezTo>
                    <a:pt x="221" y="53"/>
                    <a:pt x="213" y="52"/>
                    <a:pt x="212" y="43"/>
                  </a:cubicBezTo>
                  <a:cubicBezTo>
                    <a:pt x="211" y="38"/>
                    <a:pt x="211" y="37"/>
                    <a:pt x="205" y="37"/>
                  </a:cubicBezTo>
                  <a:cubicBezTo>
                    <a:pt x="196" y="38"/>
                    <a:pt x="188" y="47"/>
                    <a:pt x="179" y="49"/>
                  </a:cubicBezTo>
                  <a:cubicBezTo>
                    <a:pt x="181" y="46"/>
                    <a:pt x="190" y="28"/>
                    <a:pt x="190" y="24"/>
                  </a:cubicBezTo>
                  <a:cubicBezTo>
                    <a:pt x="188" y="9"/>
                    <a:pt x="174" y="0"/>
                    <a:pt x="157" y="0"/>
                  </a:cubicBezTo>
                  <a:cubicBezTo>
                    <a:pt x="150" y="0"/>
                    <a:pt x="149" y="0"/>
                    <a:pt x="148" y="7"/>
                  </a:cubicBezTo>
                  <a:cubicBezTo>
                    <a:pt x="148" y="14"/>
                    <a:pt x="160" y="13"/>
                    <a:pt x="153" y="30"/>
                  </a:cubicBezTo>
                  <a:cubicBezTo>
                    <a:pt x="152" y="35"/>
                    <a:pt x="150" y="51"/>
                    <a:pt x="148" y="55"/>
                  </a:cubicBezTo>
                  <a:cubicBezTo>
                    <a:pt x="142" y="70"/>
                    <a:pt x="142" y="65"/>
                    <a:pt x="130" y="72"/>
                  </a:cubicBezTo>
                  <a:cubicBezTo>
                    <a:pt x="126" y="75"/>
                    <a:pt x="119" y="81"/>
                    <a:pt x="112" y="85"/>
                  </a:cubicBezTo>
                  <a:cubicBezTo>
                    <a:pt x="113" y="75"/>
                    <a:pt x="104" y="49"/>
                    <a:pt x="99" y="49"/>
                  </a:cubicBezTo>
                  <a:cubicBezTo>
                    <a:pt x="93" y="49"/>
                    <a:pt x="93" y="51"/>
                    <a:pt x="93" y="56"/>
                  </a:cubicBezTo>
                  <a:cubicBezTo>
                    <a:pt x="93" y="60"/>
                    <a:pt x="95" y="57"/>
                    <a:pt x="95" y="61"/>
                  </a:cubicBezTo>
                  <a:cubicBezTo>
                    <a:pt x="95" y="65"/>
                    <a:pt x="95" y="69"/>
                    <a:pt x="95" y="73"/>
                  </a:cubicBezTo>
                  <a:cubicBezTo>
                    <a:pt x="95" y="79"/>
                    <a:pt x="94" y="82"/>
                    <a:pt x="91" y="85"/>
                  </a:cubicBezTo>
                  <a:cubicBezTo>
                    <a:pt x="89" y="88"/>
                    <a:pt x="89" y="90"/>
                    <a:pt x="89" y="93"/>
                  </a:cubicBezTo>
                  <a:cubicBezTo>
                    <a:pt x="90" y="101"/>
                    <a:pt x="87" y="103"/>
                    <a:pt x="85" y="105"/>
                  </a:cubicBezTo>
                  <a:cubicBezTo>
                    <a:pt x="82" y="107"/>
                    <a:pt x="84" y="108"/>
                    <a:pt x="84" y="111"/>
                  </a:cubicBezTo>
                  <a:cubicBezTo>
                    <a:pt x="84" y="113"/>
                    <a:pt x="86" y="112"/>
                    <a:pt x="86" y="114"/>
                  </a:cubicBezTo>
                  <a:cubicBezTo>
                    <a:pt x="86" y="119"/>
                    <a:pt x="88" y="134"/>
                    <a:pt x="97" y="131"/>
                  </a:cubicBezTo>
                  <a:cubicBezTo>
                    <a:pt x="105" y="128"/>
                    <a:pt x="108" y="119"/>
                    <a:pt x="112" y="112"/>
                  </a:cubicBezTo>
                  <a:cubicBezTo>
                    <a:pt x="115" y="108"/>
                    <a:pt x="117" y="106"/>
                    <a:pt x="121" y="103"/>
                  </a:cubicBezTo>
                  <a:cubicBezTo>
                    <a:pt x="125" y="100"/>
                    <a:pt x="131" y="95"/>
                    <a:pt x="134" y="91"/>
                  </a:cubicBezTo>
                  <a:cubicBezTo>
                    <a:pt x="137" y="88"/>
                    <a:pt x="141" y="82"/>
                    <a:pt x="138" y="91"/>
                  </a:cubicBezTo>
                  <a:cubicBezTo>
                    <a:pt x="136" y="98"/>
                    <a:pt x="135" y="101"/>
                    <a:pt x="133" y="108"/>
                  </a:cubicBezTo>
                  <a:cubicBezTo>
                    <a:pt x="130" y="117"/>
                    <a:pt x="128" y="124"/>
                    <a:pt x="124" y="134"/>
                  </a:cubicBezTo>
                  <a:cubicBezTo>
                    <a:pt x="122" y="139"/>
                    <a:pt x="121" y="140"/>
                    <a:pt x="113" y="142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7" y="155"/>
                    <a:pt x="65" y="160"/>
                    <a:pt x="61" y="161"/>
                  </a:cubicBezTo>
                  <a:cubicBezTo>
                    <a:pt x="54" y="163"/>
                    <a:pt x="50" y="166"/>
                    <a:pt x="43" y="169"/>
                  </a:cubicBezTo>
                  <a:cubicBezTo>
                    <a:pt x="25" y="176"/>
                    <a:pt x="29" y="179"/>
                    <a:pt x="2" y="179"/>
                  </a:cubicBezTo>
                  <a:cubicBezTo>
                    <a:pt x="1" y="181"/>
                    <a:pt x="0" y="182"/>
                    <a:pt x="0" y="186"/>
                  </a:cubicBezTo>
                  <a:cubicBezTo>
                    <a:pt x="0" y="187"/>
                    <a:pt x="0" y="187"/>
                    <a:pt x="0" y="188"/>
                  </a:cubicBezTo>
                  <a:cubicBezTo>
                    <a:pt x="0" y="195"/>
                    <a:pt x="14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cubicBezTo>
                    <a:pt x="28" y="214"/>
                    <a:pt x="37" y="203"/>
                    <a:pt x="41" y="199"/>
                  </a:cubicBezTo>
                  <a:cubicBezTo>
                    <a:pt x="48" y="194"/>
                    <a:pt x="55" y="192"/>
                    <a:pt x="63" y="188"/>
                  </a:cubicBezTo>
                  <a:cubicBezTo>
                    <a:pt x="70" y="184"/>
                    <a:pt x="79" y="182"/>
                    <a:pt x="86" y="178"/>
                  </a:cubicBezTo>
                  <a:cubicBezTo>
                    <a:pt x="95" y="175"/>
                    <a:pt x="101" y="170"/>
                    <a:pt x="109" y="168"/>
                  </a:cubicBezTo>
                  <a:cubicBezTo>
                    <a:pt x="109" y="181"/>
                    <a:pt x="98" y="184"/>
                    <a:pt x="98" y="201"/>
                  </a:cubicBezTo>
                  <a:cubicBezTo>
                    <a:pt x="98" y="208"/>
                    <a:pt x="107" y="216"/>
                    <a:pt x="110" y="220"/>
                  </a:cubicBezTo>
                  <a:cubicBezTo>
                    <a:pt x="114" y="221"/>
                    <a:pt x="118" y="223"/>
                    <a:pt x="122" y="224"/>
                  </a:cubicBezTo>
                  <a:cubicBezTo>
                    <a:pt x="113" y="236"/>
                    <a:pt x="113" y="237"/>
                    <a:pt x="85" y="266"/>
                  </a:cubicBezTo>
                  <a:cubicBezTo>
                    <a:pt x="77" y="275"/>
                    <a:pt x="61" y="286"/>
                    <a:pt x="52" y="286"/>
                  </a:cubicBezTo>
                  <a:cubicBezTo>
                    <a:pt x="44" y="286"/>
                    <a:pt x="35" y="282"/>
                    <a:pt x="28" y="280"/>
                  </a:cubicBezTo>
                  <a:cubicBezTo>
                    <a:pt x="19" y="277"/>
                    <a:pt x="17" y="283"/>
                    <a:pt x="17" y="293"/>
                  </a:cubicBezTo>
                  <a:cubicBezTo>
                    <a:pt x="18" y="309"/>
                    <a:pt x="37" y="306"/>
                    <a:pt x="51" y="307"/>
                  </a:cubicBezTo>
                  <a:close/>
                  <a:moveTo>
                    <a:pt x="138" y="157"/>
                  </a:moveTo>
                  <a:cubicBezTo>
                    <a:pt x="141" y="165"/>
                    <a:pt x="144" y="163"/>
                    <a:pt x="141" y="177"/>
                  </a:cubicBezTo>
                  <a:cubicBezTo>
                    <a:pt x="139" y="181"/>
                    <a:pt x="136" y="188"/>
                    <a:pt x="133" y="197"/>
                  </a:cubicBezTo>
                  <a:cubicBezTo>
                    <a:pt x="132" y="202"/>
                    <a:pt x="130" y="202"/>
                    <a:pt x="126" y="202"/>
                  </a:cubicBezTo>
                  <a:cubicBezTo>
                    <a:pt x="123" y="202"/>
                    <a:pt x="122" y="198"/>
                    <a:pt x="122" y="193"/>
                  </a:cubicBezTo>
                  <a:cubicBezTo>
                    <a:pt x="125" y="183"/>
                    <a:pt x="134" y="162"/>
                    <a:pt x="136" y="157"/>
                  </a:cubicBezTo>
                  <a:cubicBezTo>
                    <a:pt x="137" y="154"/>
                    <a:pt x="137" y="155"/>
                    <a:pt x="138" y="157"/>
                  </a:cubicBezTo>
                  <a:close/>
                  <a:moveTo>
                    <a:pt x="187" y="60"/>
                  </a:moveTo>
                  <a:cubicBezTo>
                    <a:pt x="192" y="59"/>
                    <a:pt x="191" y="58"/>
                    <a:pt x="188" y="63"/>
                  </a:cubicBezTo>
                  <a:cubicBezTo>
                    <a:pt x="184" y="71"/>
                    <a:pt x="173" y="91"/>
                    <a:pt x="172" y="91"/>
                  </a:cubicBezTo>
                  <a:cubicBezTo>
                    <a:pt x="168" y="91"/>
                    <a:pt x="169" y="90"/>
                    <a:pt x="165" y="90"/>
                  </a:cubicBezTo>
                  <a:cubicBezTo>
                    <a:pt x="164" y="90"/>
                    <a:pt x="164" y="90"/>
                    <a:pt x="164" y="88"/>
                  </a:cubicBezTo>
                  <a:cubicBezTo>
                    <a:pt x="167" y="84"/>
                    <a:pt x="169" y="73"/>
                    <a:pt x="173" y="69"/>
                  </a:cubicBezTo>
                  <a:cubicBezTo>
                    <a:pt x="177" y="67"/>
                    <a:pt x="181" y="66"/>
                    <a:pt x="183" y="61"/>
                  </a:cubicBezTo>
                  <a:lnTo>
                    <a:pt x="18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ïsļïďê"/>
            <p:cNvSpPr/>
            <p:nvPr/>
          </p:nvSpPr>
          <p:spPr bwMode="auto">
            <a:xfrm>
              <a:off x="6459538" y="2708276"/>
              <a:ext cx="714375" cy="855663"/>
            </a:xfrm>
            <a:custGeom>
              <a:avLst/>
              <a:gdLst>
                <a:gd name="T0" fmla="*/ 81 w 217"/>
                <a:gd name="T1" fmla="*/ 129 h 259"/>
                <a:gd name="T2" fmla="*/ 94 w 217"/>
                <a:gd name="T3" fmla="*/ 123 h 259"/>
                <a:gd name="T4" fmla="*/ 106 w 217"/>
                <a:gd name="T5" fmla="*/ 123 h 259"/>
                <a:gd name="T6" fmla="*/ 137 w 217"/>
                <a:gd name="T7" fmla="*/ 99 h 259"/>
                <a:gd name="T8" fmla="*/ 130 w 217"/>
                <a:gd name="T9" fmla="*/ 120 h 259"/>
                <a:gd name="T10" fmla="*/ 156 w 217"/>
                <a:gd name="T11" fmla="*/ 109 h 259"/>
                <a:gd name="T12" fmla="*/ 173 w 217"/>
                <a:gd name="T13" fmla="*/ 89 h 259"/>
                <a:gd name="T14" fmla="*/ 149 w 217"/>
                <a:gd name="T15" fmla="*/ 77 h 259"/>
                <a:gd name="T16" fmla="*/ 140 w 217"/>
                <a:gd name="T17" fmla="*/ 75 h 259"/>
                <a:gd name="T18" fmla="*/ 100 w 217"/>
                <a:gd name="T19" fmla="*/ 99 h 259"/>
                <a:gd name="T20" fmla="*/ 96 w 217"/>
                <a:gd name="T21" fmla="*/ 80 h 259"/>
                <a:gd name="T22" fmla="*/ 78 w 217"/>
                <a:gd name="T23" fmla="*/ 106 h 259"/>
                <a:gd name="T24" fmla="*/ 58 w 217"/>
                <a:gd name="T25" fmla="*/ 142 h 259"/>
                <a:gd name="T26" fmla="*/ 135 w 217"/>
                <a:gd name="T27" fmla="*/ 57 h 259"/>
                <a:gd name="T28" fmla="*/ 68 w 217"/>
                <a:gd name="T29" fmla="*/ 62 h 259"/>
                <a:gd name="T30" fmla="*/ 97 w 217"/>
                <a:gd name="T31" fmla="*/ 52 h 259"/>
                <a:gd name="T32" fmla="*/ 103 w 217"/>
                <a:gd name="T33" fmla="*/ 17 h 259"/>
                <a:gd name="T34" fmla="*/ 103 w 217"/>
                <a:gd name="T35" fmla="*/ 1 h 259"/>
                <a:gd name="T36" fmla="*/ 143 w 217"/>
                <a:gd name="T37" fmla="*/ 25 h 259"/>
                <a:gd name="T38" fmla="*/ 164 w 217"/>
                <a:gd name="T39" fmla="*/ 22 h 259"/>
                <a:gd name="T40" fmla="*/ 183 w 217"/>
                <a:gd name="T41" fmla="*/ 43 h 259"/>
                <a:gd name="T42" fmla="*/ 137 w 217"/>
                <a:gd name="T43" fmla="*/ 64 h 259"/>
                <a:gd name="T44" fmla="*/ 28 w 217"/>
                <a:gd name="T45" fmla="*/ 257 h 259"/>
                <a:gd name="T46" fmla="*/ 24 w 217"/>
                <a:gd name="T47" fmla="*/ 247 h 259"/>
                <a:gd name="T48" fmla="*/ 99 w 217"/>
                <a:gd name="T49" fmla="*/ 165 h 259"/>
                <a:gd name="T50" fmla="*/ 84 w 217"/>
                <a:gd name="T51" fmla="*/ 134 h 259"/>
                <a:gd name="T52" fmla="*/ 113 w 217"/>
                <a:gd name="T53" fmla="*/ 150 h 259"/>
                <a:gd name="T54" fmla="*/ 124 w 217"/>
                <a:gd name="T55" fmla="*/ 122 h 259"/>
                <a:gd name="T56" fmla="*/ 138 w 217"/>
                <a:gd name="T57" fmla="*/ 131 h 259"/>
                <a:gd name="T58" fmla="*/ 146 w 217"/>
                <a:gd name="T59" fmla="*/ 148 h 259"/>
                <a:gd name="T60" fmla="*/ 133 w 217"/>
                <a:gd name="T61" fmla="*/ 173 h 259"/>
                <a:gd name="T62" fmla="*/ 207 w 217"/>
                <a:gd name="T63" fmla="*/ 236 h 259"/>
                <a:gd name="T64" fmla="*/ 173 w 217"/>
                <a:gd name="T65" fmla="*/ 251 h 259"/>
                <a:gd name="T66" fmla="*/ 136 w 217"/>
                <a:gd name="T67" fmla="*/ 224 h 259"/>
                <a:gd name="T68" fmla="*/ 113 w 217"/>
                <a:gd name="T69" fmla="*/ 194 h 259"/>
                <a:gd name="T70" fmla="*/ 95 w 217"/>
                <a:gd name="T71" fmla="*/ 213 h 259"/>
                <a:gd name="T72" fmla="*/ 28 w 217"/>
                <a:gd name="T73" fmla="*/ 25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7" h="259">
                  <a:moveTo>
                    <a:pt x="64" y="143"/>
                  </a:moveTo>
                  <a:cubicBezTo>
                    <a:pt x="68" y="141"/>
                    <a:pt x="75" y="134"/>
                    <a:pt x="81" y="129"/>
                  </a:cubicBezTo>
                  <a:cubicBezTo>
                    <a:pt x="81" y="128"/>
                    <a:pt x="83" y="129"/>
                    <a:pt x="84" y="129"/>
                  </a:cubicBezTo>
                  <a:cubicBezTo>
                    <a:pt x="88" y="127"/>
                    <a:pt x="91" y="124"/>
                    <a:pt x="94" y="123"/>
                  </a:cubicBezTo>
                  <a:cubicBezTo>
                    <a:pt x="96" y="123"/>
                    <a:pt x="98" y="125"/>
                    <a:pt x="100" y="125"/>
                  </a:cubicBezTo>
                  <a:cubicBezTo>
                    <a:pt x="101" y="126"/>
                    <a:pt x="105" y="124"/>
                    <a:pt x="106" y="123"/>
                  </a:cubicBezTo>
                  <a:cubicBezTo>
                    <a:pt x="113" y="121"/>
                    <a:pt x="114" y="115"/>
                    <a:pt x="121" y="113"/>
                  </a:cubicBezTo>
                  <a:cubicBezTo>
                    <a:pt x="122" y="113"/>
                    <a:pt x="134" y="99"/>
                    <a:pt x="137" y="99"/>
                  </a:cubicBezTo>
                  <a:cubicBezTo>
                    <a:pt x="138" y="99"/>
                    <a:pt x="140" y="102"/>
                    <a:pt x="130" y="112"/>
                  </a:cubicBezTo>
                  <a:cubicBezTo>
                    <a:pt x="128" y="114"/>
                    <a:pt x="128" y="118"/>
                    <a:pt x="130" y="120"/>
                  </a:cubicBezTo>
                  <a:cubicBezTo>
                    <a:pt x="132" y="121"/>
                    <a:pt x="135" y="121"/>
                    <a:pt x="138" y="120"/>
                  </a:cubicBezTo>
                  <a:cubicBezTo>
                    <a:pt x="144" y="117"/>
                    <a:pt x="150" y="112"/>
                    <a:pt x="156" y="109"/>
                  </a:cubicBezTo>
                  <a:cubicBezTo>
                    <a:pt x="162" y="105"/>
                    <a:pt x="168" y="106"/>
                    <a:pt x="173" y="101"/>
                  </a:cubicBezTo>
                  <a:cubicBezTo>
                    <a:pt x="175" y="100"/>
                    <a:pt x="174" y="91"/>
                    <a:pt x="173" y="89"/>
                  </a:cubicBezTo>
                  <a:cubicBezTo>
                    <a:pt x="170" y="86"/>
                    <a:pt x="167" y="86"/>
                    <a:pt x="163" y="83"/>
                  </a:cubicBezTo>
                  <a:cubicBezTo>
                    <a:pt x="160" y="82"/>
                    <a:pt x="153" y="80"/>
                    <a:pt x="149" y="77"/>
                  </a:cubicBezTo>
                  <a:cubicBezTo>
                    <a:pt x="148" y="76"/>
                    <a:pt x="150" y="75"/>
                    <a:pt x="148" y="75"/>
                  </a:cubicBezTo>
                  <a:cubicBezTo>
                    <a:pt x="146" y="74"/>
                    <a:pt x="142" y="73"/>
                    <a:pt x="140" y="75"/>
                  </a:cubicBezTo>
                  <a:cubicBezTo>
                    <a:pt x="126" y="87"/>
                    <a:pt x="115" y="99"/>
                    <a:pt x="108" y="101"/>
                  </a:cubicBezTo>
                  <a:cubicBezTo>
                    <a:pt x="106" y="102"/>
                    <a:pt x="101" y="102"/>
                    <a:pt x="100" y="99"/>
                  </a:cubicBezTo>
                  <a:cubicBezTo>
                    <a:pt x="100" y="93"/>
                    <a:pt x="103" y="89"/>
                    <a:pt x="102" y="84"/>
                  </a:cubicBezTo>
                  <a:cubicBezTo>
                    <a:pt x="101" y="82"/>
                    <a:pt x="97" y="79"/>
                    <a:pt x="96" y="80"/>
                  </a:cubicBezTo>
                  <a:cubicBezTo>
                    <a:pt x="91" y="84"/>
                    <a:pt x="93" y="88"/>
                    <a:pt x="89" y="92"/>
                  </a:cubicBezTo>
                  <a:cubicBezTo>
                    <a:pt x="86" y="97"/>
                    <a:pt x="83" y="103"/>
                    <a:pt x="78" y="106"/>
                  </a:cubicBezTo>
                  <a:cubicBezTo>
                    <a:pt x="74" y="110"/>
                    <a:pt x="54" y="128"/>
                    <a:pt x="56" y="136"/>
                  </a:cubicBezTo>
                  <a:cubicBezTo>
                    <a:pt x="55" y="138"/>
                    <a:pt x="56" y="141"/>
                    <a:pt x="58" y="142"/>
                  </a:cubicBezTo>
                  <a:cubicBezTo>
                    <a:pt x="59" y="143"/>
                    <a:pt x="63" y="144"/>
                    <a:pt x="64" y="143"/>
                  </a:cubicBezTo>
                  <a:close/>
                  <a:moveTo>
                    <a:pt x="135" y="57"/>
                  </a:moveTo>
                  <a:cubicBezTo>
                    <a:pt x="117" y="66"/>
                    <a:pt x="83" y="81"/>
                    <a:pt x="66" y="73"/>
                  </a:cubicBezTo>
                  <a:cubicBezTo>
                    <a:pt x="54" y="63"/>
                    <a:pt x="61" y="60"/>
                    <a:pt x="68" y="62"/>
                  </a:cubicBezTo>
                  <a:cubicBezTo>
                    <a:pt x="71" y="62"/>
                    <a:pt x="72" y="63"/>
                    <a:pt x="74" y="61"/>
                  </a:cubicBezTo>
                  <a:cubicBezTo>
                    <a:pt x="81" y="58"/>
                    <a:pt x="91" y="53"/>
                    <a:pt x="97" y="52"/>
                  </a:cubicBezTo>
                  <a:cubicBezTo>
                    <a:pt x="100" y="50"/>
                    <a:pt x="103" y="48"/>
                    <a:pt x="103" y="46"/>
                  </a:cubicBezTo>
                  <a:cubicBezTo>
                    <a:pt x="106" y="42"/>
                    <a:pt x="104" y="21"/>
                    <a:pt x="103" y="17"/>
                  </a:cubicBezTo>
                  <a:cubicBezTo>
                    <a:pt x="102" y="12"/>
                    <a:pt x="100" y="9"/>
                    <a:pt x="100" y="4"/>
                  </a:cubicBezTo>
                  <a:cubicBezTo>
                    <a:pt x="99" y="3"/>
                    <a:pt x="101" y="0"/>
                    <a:pt x="103" y="1"/>
                  </a:cubicBezTo>
                  <a:cubicBezTo>
                    <a:pt x="116" y="2"/>
                    <a:pt x="125" y="6"/>
                    <a:pt x="137" y="14"/>
                  </a:cubicBezTo>
                  <a:cubicBezTo>
                    <a:pt x="141" y="16"/>
                    <a:pt x="145" y="21"/>
                    <a:pt x="143" y="25"/>
                  </a:cubicBezTo>
                  <a:cubicBezTo>
                    <a:pt x="140" y="29"/>
                    <a:pt x="134" y="36"/>
                    <a:pt x="142" y="32"/>
                  </a:cubicBezTo>
                  <a:cubicBezTo>
                    <a:pt x="149" y="29"/>
                    <a:pt x="157" y="25"/>
                    <a:pt x="164" y="22"/>
                  </a:cubicBezTo>
                  <a:cubicBezTo>
                    <a:pt x="172" y="21"/>
                    <a:pt x="181" y="25"/>
                    <a:pt x="188" y="28"/>
                  </a:cubicBezTo>
                  <a:cubicBezTo>
                    <a:pt x="199" y="37"/>
                    <a:pt x="190" y="42"/>
                    <a:pt x="183" y="43"/>
                  </a:cubicBezTo>
                  <a:cubicBezTo>
                    <a:pt x="176" y="45"/>
                    <a:pt x="171" y="48"/>
                    <a:pt x="165" y="50"/>
                  </a:cubicBezTo>
                  <a:cubicBezTo>
                    <a:pt x="155" y="54"/>
                    <a:pt x="147" y="61"/>
                    <a:pt x="137" y="64"/>
                  </a:cubicBezTo>
                  <a:cubicBezTo>
                    <a:pt x="135" y="64"/>
                    <a:pt x="137" y="57"/>
                    <a:pt x="135" y="57"/>
                  </a:cubicBezTo>
                  <a:close/>
                  <a:moveTo>
                    <a:pt x="28" y="257"/>
                  </a:moveTo>
                  <a:cubicBezTo>
                    <a:pt x="23" y="259"/>
                    <a:pt x="0" y="259"/>
                    <a:pt x="12" y="252"/>
                  </a:cubicBezTo>
                  <a:cubicBezTo>
                    <a:pt x="15" y="249"/>
                    <a:pt x="20" y="249"/>
                    <a:pt x="24" y="247"/>
                  </a:cubicBezTo>
                  <a:cubicBezTo>
                    <a:pt x="57" y="230"/>
                    <a:pt x="79" y="202"/>
                    <a:pt x="100" y="176"/>
                  </a:cubicBezTo>
                  <a:cubicBezTo>
                    <a:pt x="103" y="172"/>
                    <a:pt x="102" y="170"/>
                    <a:pt x="99" y="165"/>
                  </a:cubicBezTo>
                  <a:cubicBezTo>
                    <a:pt x="92" y="154"/>
                    <a:pt x="85" y="148"/>
                    <a:pt x="78" y="140"/>
                  </a:cubicBezTo>
                  <a:cubicBezTo>
                    <a:pt x="73" y="135"/>
                    <a:pt x="80" y="132"/>
                    <a:pt x="84" y="134"/>
                  </a:cubicBezTo>
                  <a:cubicBezTo>
                    <a:pt x="91" y="139"/>
                    <a:pt x="102" y="147"/>
                    <a:pt x="108" y="152"/>
                  </a:cubicBezTo>
                  <a:cubicBezTo>
                    <a:pt x="112" y="155"/>
                    <a:pt x="111" y="155"/>
                    <a:pt x="113" y="150"/>
                  </a:cubicBezTo>
                  <a:cubicBezTo>
                    <a:pt x="117" y="142"/>
                    <a:pt x="120" y="133"/>
                    <a:pt x="119" y="125"/>
                  </a:cubicBezTo>
                  <a:cubicBezTo>
                    <a:pt x="121" y="122"/>
                    <a:pt x="121" y="122"/>
                    <a:pt x="124" y="122"/>
                  </a:cubicBezTo>
                  <a:cubicBezTo>
                    <a:pt x="127" y="122"/>
                    <a:pt x="127" y="122"/>
                    <a:pt x="130" y="124"/>
                  </a:cubicBezTo>
                  <a:cubicBezTo>
                    <a:pt x="132" y="126"/>
                    <a:pt x="135" y="128"/>
                    <a:pt x="138" y="131"/>
                  </a:cubicBezTo>
                  <a:cubicBezTo>
                    <a:pt x="140" y="133"/>
                    <a:pt x="142" y="135"/>
                    <a:pt x="144" y="138"/>
                  </a:cubicBezTo>
                  <a:cubicBezTo>
                    <a:pt x="148" y="142"/>
                    <a:pt x="148" y="142"/>
                    <a:pt x="146" y="148"/>
                  </a:cubicBezTo>
                  <a:cubicBezTo>
                    <a:pt x="143" y="156"/>
                    <a:pt x="136" y="162"/>
                    <a:pt x="132" y="168"/>
                  </a:cubicBezTo>
                  <a:cubicBezTo>
                    <a:pt x="129" y="172"/>
                    <a:pt x="131" y="171"/>
                    <a:pt x="133" y="173"/>
                  </a:cubicBezTo>
                  <a:cubicBezTo>
                    <a:pt x="143" y="182"/>
                    <a:pt x="155" y="198"/>
                    <a:pt x="166" y="209"/>
                  </a:cubicBezTo>
                  <a:cubicBezTo>
                    <a:pt x="180" y="222"/>
                    <a:pt x="197" y="233"/>
                    <a:pt x="207" y="236"/>
                  </a:cubicBezTo>
                  <a:cubicBezTo>
                    <a:pt x="217" y="239"/>
                    <a:pt x="215" y="245"/>
                    <a:pt x="210" y="245"/>
                  </a:cubicBezTo>
                  <a:cubicBezTo>
                    <a:pt x="200" y="246"/>
                    <a:pt x="182" y="249"/>
                    <a:pt x="173" y="251"/>
                  </a:cubicBezTo>
                  <a:cubicBezTo>
                    <a:pt x="166" y="253"/>
                    <a:pt x="163" y="249"/>
                    <a:pt x="158" y="247"/>
                  </a:cubicBezTo>
                  <a:cubicBezTo>
                    <a:pt x="150" y="241"/>
                    <a:pt x="142" y="234"/>
                    <a:pt x="136" y="224"/>
                  </a:cubicBezTo>
                  <a:cubicBezTo>
                    <a:pt x="130" y="214"/>
                    <a:pt x="124" y="204"/>
                    <a:pt x="118" y="194"/>
                  </a:cubicBezTo>
                  <a:cubicBezTo>
                    <a:pt x="115" y="191"/>
                    <a:pt x="116" y="191"/>
                    <a:pt x="113" y="194"/>
                  </a:cubicBezTo>
                  <a:cubicBezTo>
                    <a:pt x="111" y="196"/>
                    <a:pt x="109" y="201"/>
                    <a:pt x="106" y="203"/>
                  </a:cubicBezTo>
                  <a:cubicBezTo>
                    <a:pt x="103" y="205"/>
                    <a:pt x="99" y="209"/>
                    <a:pt x="95" y="213"/>
                  </a:cubicBezTo>
                  <a:cubicBezTo>
                    <a:pt x="88" y="219"/>
                    <a:pt x="82" y="226"/>
                    <a:pt x="74" y="232"/>
                  </a:cubicBezTo>
                  <a:cubicBezTo>
                    <a:pt x="55" y="248"/>
                    <a:pt x="38" y="254"/>
                    <a:pt x="28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îṧľîdè"/>
            <p:cNvSpPr/>
            <p:nvPr/>
          </p:nvSpPr>
          <p:spPr bwMode="auto">
            <a:xfrm>
              <a:off x="7197725" y="2711451"/>
              <a:ext cx="666750" cy="866775"/>
            </a:xfrm>
            <a:custGeom>
              <a:avLst/>
              <a:gdLst>
                <a:gd name="T0" fmla="*/ 45 w 202"/>
                <a:gd name="T1" fmla="*/ 155 h 262"/>
                <a:gd name="T2" fmla="*/ 14 w 202"/>
                <a:gd name="T3" fmla="*/ 126 h 262"/>
                <a:gd name="T4" fmla="*/ 20 w 202"/>
                <a:gd name="T5" fmla="*/ 149 h 262"/>
                <a:gd name="T6" fmla="*/ 37 w 202"/>
                <a:gd name="T7" fmla="*/ 169 h 262"/>
                <a:gd name="T8" fmla="*/ 114 w 202"/>
                <a:gd name="T9" fmla="*/ 143 h 262"/>
                <a:gd name="T10" fmla="*/ 117 w 202"/>
                <a:gd name="T11" fmla="*/ 141 h 262"/>
                <a:gd name="T12" fmla="*/ 115 w 202"/>
                <a:gd name="T13" fmla="*/ 137 h 262"/>
                <a:gd name="T14" fmla="*/ 91 w 202"/>
                <a:gd name="T15" fmla="*/ 121 h 262"/>
                <a:gd name="T16" fmla="*/ 103 w 202"/>
                <a:gd name="T17" fmla="*/ 122 h 262"/>
                <a:gd name="T18" fmla="*/ 91 w 202"/>
                <a:gd name="T19" fmla="*/ 121 h 262"/>
                <a:gd name="T20" fmla="*/ 5 w 202"/>
                <a:gd name="T21" fmla="*/ 211 h 262"/>
                <a:gd name="T22" fmla="*/ 40 w 202"/>
                <a:gd name="T23" fmla="*/ 221 h 262"/>
                <a:gd name="T24" fmla="*/ 110 w 202"/>
                <a:gd name="T25" fmla="*/ 247 h 262"/>
                <a:gd name="T26" fmla="*/ 143 w 202"/>
                <a:gd name="T27" fmla="*/ 259 h 262"/>
                <a:gd name="T28" fmla="*/ 175 w 202"/>
                <a:gd name="T29" fmla="*/ 242 h 262"/>
                <a:gd name="T30" fmla="*/ 193 w 202"/>
                <a:gd name="T31" fmla="*/ 223 h 262"/>
                <a:gd name="T32" fmla="*/ 119 w 202"/>
                <a:gd name="T33" fmla="*/ 224 h 262"/>
                <a:gd name="T34" fmla="*/ 45 w 202"/>
                <a:gd name="T35" fmla="*/ 207 h 262"/>
                <a:gd name="T36" fmla="*/ 53 w 202"/>
                <a:gd name="T37" fmla="*/ 193 h 262"/>
                <a:gd name="T38" fmla="*/ 30 w 202"/>
                <a:gd name="T39" fmla="*/ 181 h 262"/>
                <a:gd name="T40" fmla="*/ 38 w 202"/>
                <a:gd name="T41" fmla="*/ 195 h 262"/>
                <a:gd name="T42" fmla="*/ 32 w 202"/>
                <a:gd name="T43" fmla="*/ 205 h 262"/>
                <a:gd name="T44" fmla="*/ 114 w 202"/>
                <a:gd name="T45" fmla="*/ 57 h 262"/>
                <a:gd name="T46" fmla="*/ 118 w 202"/>
                <a:gd name="T47" fmla="*/ 66 h 262"/>
                <a:gd name="T48" fmla="*/ 104 w 202"/>
                <a:gd name="T49" fmla="*/ 83 h 262"/>
                <a:gd name="T50" fmla="*/ 151 w 202"/>
                <a:gd name="T51" fmla="*/ 61 h 262"/>
                <a:gd name="T52" fmla="*/ 162 w 202"/>
                <a:gd name="T53" fmla="*/ 10 h 262"/>
                <a:gd name="T54" fmla="*/ 145 w 202"/>
                <a:gd name="T55" fmla="*/ 2 h 262"/>
                <a:gd name="T56" fmla="*/ 103 w 202"/>
                <a:gd name="T57" fmla="*/ 29 h 262"/>
                <a:gd name="T58" fmla="*/ 37 w 202"/>
                <a:gd name="T59" fmla="*/ 67 h 262"/>
                <a:gd name="T60" fmla="*/ 61 w 202"/>
                <a:gd name="T61" fmla="*/ 82 h 262"/>
                <a:gd name="T62" fmla="*/ 130 w 202"/>
                <a:gd name="T63" fmla="*/ 26 h 262"/>
                <a:gd name="T64" fmla="*/ 114 w 202"/>
                <a:gd name="T65" fmla="*/ 57 h 262"/>
                <a:gd name="T66" fmla="*/ 128 w 202"/>
                <a:gd name="T67" fmla="*/ 91 h 262"/>
                <a:gd name="T68" fmla="*/ 136 w 202"/>
                <a:gd name="T69" fmla="*/ 108 h 262"/>
                <a:gd name="T70" fmla="*/ 133 w 202"/>
                <a:gd name="T71" fmla="*/ 191 h 262"/>
                <a:gd name="T72" fmla="*/ 118 w 202"/>
                <a:gd name="T73" fmla="*/ 194 h 262"/>
                <a:gd name="T74" fmla="*/ 118 w 202"/>
                <a:gd name="T75" fmla="*/ 170 h 262"/>
                <a:gd name="T76" fmla="*/ 116 w 202"/>
                <a:gd name="T77" fmla="*/ 158 h 262"/>
                <a:gd name="T78" fmla="*/ 128 w 202"/>
                <a:gd name="T79" fmla="*/ 145 h 262"/>
                <a:gd name="T80" fmla="*/ 116 w 202"/>
                <a:gd name="T81" fmla="*/ 123 h 262"/>
                <a:gd name="T82" fmla="*/ 113 w 202"/>
                <a:gd name="T83" fmla="*/ 107 h 262"/>
                <a:gd name="T84" fmla="*/ 112 w 202"/>
                <a:gd name="T85" fmla="*/ 101 h 262"/>
                <a:gd name="T86" fmla="*/ 154 w 202"/>
                <a:gd name="T87" fmla="*/ 119 h 262"/>
                <a:gd name="T88" fmla="*/ 135 w 202"/>
                <a:gd name="T89" fmla="*/ 215 h 262"/>
                <a:gd name="T90" fmla="*/ 113 w 202"/>
                <a:gd name="T91" fmla="*/ 200 h 262"/>
                <a:gd name="T92" fmla="*/ 101 w 202"/>
                <a:gd name="T93" fmla="*/ 192 h 262"/>
                <a:gd name="T94" fmla="*/ 100 w 202"/>
                <a:gd name="T95" fmla="*/ 165 h 262"/>
                <a:gd name="T96" fmla="*/ 93 w 202"/>
                <a:gd name="T97" fmla="*/ 166 h 262"/>
                <a:gd name="T98" fmla="*/ 95 w 202"/>
                <a:gd name="T99" fmla="*/ 143 h 262"/>
                <a:gd name="T100" fmla="*/ 89 w 202"/>
                <a:gd name="T101" fmla="*/ 128 h 262"/>
                <a:gd name="T102" fmla="*/ 81 w 202"/>
                <a:gd name="T103" fmla="*/ 135 h 262"/>
                <a:gd name="T104" fmla="*/ 86 w 202"/>
                <a:gd name="T105" fmla="*/ 169 h 262"/>
                <a:gd name="T106" fmla="*/ 76 w 202"/>
                <a:gd name="T107" fmla="*/ 191 h 262"/>
                <a:gd name="T108" fmla="*/ 61 w 202"/>
                <a:gd name="T109" fmla="*/ 170 h 262"/>
                <a:gd name="T110" fmla="*/ 66 w 202"/>
                <a:gd name="T111" fmla="*/ 141 h 262"/>
                <a:gd name="T112" fmla="*/ 71 w 202"/>
                <a:gd name="T113" fmla="*/ 109 h 262"/>
                <a:gd name="T114" fmla="*/ 74 w 202"/>
                <a:gd name="T115" fmla="*/ 102 h 262"/>
                <a:gd name="T116" fmla="*/ 78 w 202"/>
                <a:gd name="T117" fmla="*/ 118 h 262"/>
                <a:gd name="T118" fmla="*/ 96 w 202"/>
                <a:gd name="T119" fmla="*/ 100 h 262"/>
                <a:gd name="T120" fmla="*/ 146 w 202"/>
                <a:gd name="T121" fmla="*/ 78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2" h="262">
                  <a:moveTo>
                    <a:pt x="37" y="169"/>
                  </a:moveTo>
                  <a:cubicBezTo>
                    <a:pt x="43" y="169"/>
                    <a:pt x="45" y="160"/>
                    <a:pt x="45" y="155"/>
                  </a:cubicBezTo>
                  <a:cubicBezTo>
                    <a:pt x="46" y="147"/>
                    <a:pt x="44" y="145"/>
                    <a:pt x="40" y="142"/>
                  </a:cubicBezTo>
                  <a:cubicBezTo>
                    <a:pt x="32" y="135"/>
                    <a:pt x="26" y="126"/>
                    <a:pt x="14" y="126"/>
                  </a:cubicBezTo>
                  <a:cubicBezTo>
                    <a:pt x="11" y="126"/>
                    <a:pt x="10" y="127"/>
                    <a:pt x="11" y="130"/>
                  </a:cubicBezTo>
                  <a:cubicBezTo>
                    <a:pt x="13" y="134"/>
                    <a:pt x="19" y="146"/>
                    <a:pt x="20" y="149"/>
                  </a:cubicBezTo>
                  <a:cubicBezTo>
                    <a:pt x="23" y="155"/>
                    <a:pt x="24" y="169"/>
                    <a:pt x="30" y="169"/>
                  </a:cubicBezTo>
                  <a:cubicBezTo>
                    <a:pt x="33" y="169"/>
                    <a:pt x="35" y="169"/>
                    <a:pt x="37" y="169"/>
                  </a:cubicBezTo>
                  <a:close/>
                  <a:moveTo>
                    <a:pt x="114" y="138"/>
                  </a:moveTo>
                  <a:cubicBezTo>
                    <a:pt x="114" y="140"/>
                    <a:pt x="114" y="141"/>
                    <a:pt x="114" y="143"/>
                  </a:cubicBezTo>
                  <a:cubicBezTo>
                    <a:pt x="114" y="144"/>
                    <a:pt x="114" y="144"/>
                    <a:pt x="116" y="143"/>
                  </a:cubicBezTo>
                  <a:cubicBezTo>
                    <a:pt x="116" y="142"/>
                    <a:pt x="117" y="141"/>
                    <a:pt x="117" y="141"/>
                  </a:cubicBezTo>
                  <a:cubicBezTo>
                    <a:pt x="118" y="140"/>
                    <a:pt x="118" y="140"/>
                    <a:pt x="117" y="139"/>
                  </a:cubicBezTo>
                  <a:cubicBezTo>
                    <a:pt x="116" y="138"/>
                    <a:pt x="116" y="138"/>
                    <a:pt x="115" y="137"/>
                  </a:cubicBezTo>
                  <a:cubicBezTo>
                    <a:pt x="114" y="137"/>
                    <a:pt x="114" y="137"/>
                    <a:pt x="114" y="138"/>
                  </a:cubicBezTo>
                  <a:close/>
                  <a:moveTo>
                    <a:pt x="91" y="121"/>
                  </a:moveTo>
                  <a:cubicBezTo>
                    <a:pt x="94" y="118"/>
                    <a:pt x="97" y="116"/>
                    <a:pt x="100" y="113"/>
                  </a:cubicBezTo>
                  <a:cubicBezTo>
                    <a:pt x="101" y="116"/>
                    <a:pt x="102" y="119"/>
                    <a:pt x="103" y="122"/>
                  </a:cubicBezTo>
                  <a:cubicBezTo>
                    <a:pt x="103" y="123"/>
                    <a:pt x="103" y="125"/>
                    <a:pt x="101" y="123"/>
                  </a:cubicBezTo>
                  <a:cubicBezTo>
                    <a:pt x="96" y="123"/>
                    <a:pt x="91" y="122"/>
                    <a:pt x="91" y="121"/>
                  </a:cubicBezTo>
                  <a:close/>
                  <a:moveTo>
                    <a:pt x="8" y="205"/>
                  </a:moveTo>
                  <a:cubicBezTo>
                    <a:pt x="4" y="205"/>
                    <a:pt x="0" y="209"/>
                    <a:pt x="5" y="211"/>
                  </a:cubicBezTo>
                  <a:cubicBezTo>
                    <a:pt x="11" y="214"/>
                    <a:pt x="15" y="211"/>
                    <a:pt x="23" y="214"/>
                  </a:cubicBezTo>
                  <a:cubicBezTo>
                    <a:pt x="30" y="216"/>
                    <a:pt x="33" y="219"/>
                    <a:pt x="40" y="221"/>
                  </a:cubicBezTo>
                  <a:cubicBezTo>
                    <a:pt x="52" y="225"/>
                    <a:pt x="63" y="229"/>
                    <a:pt x="76" y="233"/>
                  </a:cubicBezTo>
                  <a:cubicBezTo>
                    <a:pt x="89" y="238"/>
                    <a:pt x="98" y="242"/>
                    <a:pt x="110" y="247"/>
                  </a:cubicBezTo>
                  <a:cubicBezTo>
                    <a:pt x="121" y="252"/>
                    <a:pt x="131" y="261"/>
                    <a:pt x="143" y="262"/>
                  </a:cubicBezTo>
                  <a:cubicBezTo>
                    <a:pt x="143" y="261"/>
                    <a:pt x="143" y="260"/>
                    <a:pt x="143" y="259"/>
                  </a:cubicBezTo>
                  <a:cubicBezTo>
                    <a:pt x="145" y="259"/>
                    <a:pt x="146" y="259"/>
                    <a:pt x="148" y="259"/>
                  </a:cubicBezTo>
                  <a:cubicBezTo>
                    <a:pt x="148" y="259"/>
                    <a:pt x="172" y="244"/>
                    <a:pt x="175" y="242"/>
                  </a:cubicBezTo>
                  <a:cubicBezTo>
                    <a:pt x="181" y="239"/>
                    <a:pt x="193" y="235"/>
                    <a:pt x="199" y="229"/>
                  </a:cubicBezTo>
                  <a:cubicBezTo>
                    <a:pt x="202" y="224"/>
                    <a:pt x="198" y="223"/>
                    <a:pt x="193" y="223"/>
                  </a:cubicBezTo>
                  <a:cubicBezTo>
                    <a:pt x="183" y="225"/>
                    <a:pt x="172" y="230"/>
                    <a:pt x="159" y="230"/>
                  </a:cubicBezTo>
                  <a:cubicBezTo>
                    <a:pt x="146" y="230"/>
                    <a:pt x="130" y="226"/>
                    <a:pt x="119" y="224"/>
                  </a:cubicBezTo>
                  <a:cubicBezTo>
                    <a:pt x="107" y="222"/>
                    <a:pt x="90" y="220"/>
                    <a:pt x="80" y="217"/>
                  </a:cubicBezTo>
                  <a:cubicBezTo>
                    <a:pt x="70" y="215"/>
                    <a:pt x="54" y="208"/>
                    <a:pt x="45" y="207"/>
                  </a:cubicBezTo>
                  <a:cubicBezTo>
                    <a:pt x="43" y="208"/>
                    <a:pt x="43" y="205"/>
                    <a:pt x="44" y="205"/>
                  </a:cubicBezTo>
                  <a:cubicBezTo>
                    <a:pt x="47" y="204"/>
                    <a:pt x="53" y="199"/>
                    <a:pt x="53" y="193"/>
                  </a:cubicBezTo>
                  <a:cubicBezTo>
                    <a:pt x="53" y="192"/>
                    <a:pt x="53" y="191"/>
                    <a:pt x="53" y="190"/>
                  </a:cubicBezTo>
                  <a:cubicBezTo>
                    <a:pt x="52" y="180"/>
                    <a:pt x="31" y="173"/>
                    <a:pt x="30" y="181"/>
                  </a:cubicBezTo>
                  <a:cubicBezTo>
                    <a:pt x="30" y="182"/>
                    <a:pt x="30" y="183"/>
                    <a:pt x="30" y="184"/>
                  </a:cubicBezTo>
                  <a:cubicBezTo>
                    <a:pt x="30" y="189"/>
                    <a:pt x="38" y="191"/>
                    <a:pt x="38" y="195"/>
                  </a:cubicBezTo>
                  <a:cubicBezTo>
                    <a:pt x="38" y="197"/>
                    <a:pt x="38" y="198"/>
                    <a:pt x="38" y="200"/>
                  </a:cubicBezTo>
                  <a:cubicBezTo>
                    <a:pt x="38" y="203"/>
                    <a:pt x="35" y="205"/>
                    <a:pt x="32" y="205"/>
                  </a:cubicBezTo>
                  <a:cubicBezTo>
                    <a:pt x="23" y="204"/>
                    <a:pt x="17" y="204"/>
                    <a:pt x="8" y="205"/>
                  </a:cubicBezTo>
                  <a:close/>
                  <a:moveTo>
                    <a:pt x="114" y="57"/>
                  </a:moveTo>
                  <a:cubicBezTo>
                    <a:pt x="114" y="60"/>
                    <a:pt x="116" y="60"/>
                    <a:pt x="118" y="62"/>
                  </a:cubicBezTo>
                  <a:cubicBezTo>
                    <a:pt x="120" y="63"/>
                    <a:pt x="120" y="64"/>
                    <a:pt x="118" y="66"/>
                  </a:cubicBezTo>
                  <a:cubicBezTo>
                    <a:pt x="113" y="71"/>
                    <a:pt x="103" y="74"/>
                    <a:pt x="100" y="80"/>
                  </a:cubicBezTo>
                  <a:cubicBezTo>
                    <a:pt x="98" y="83"/>
                    <a:pt x="102" y="83"/>
                    <a:pt x="104" y="83"/>
                  </a:cubicBezTo>
                  <a:cubicBezTo>
                    <a:pt x="114" y="79"/>
                    <a:pt x="121" y="75"/>
                    <a:pt x="129" y="73"/>
                  </a:cubicBezTo>
                  <a:cubicBezTo>
                    <a:pt x="136" y="72"/>
                    <a:pt x="151" y="73"/>
                    <a:pt x="151" y="61"/>
                  </a:cubicBezTo>
                  <a:cubicBezTo>
                    <a:pt x="151" y="53"/>
                    <a:pt x="143" y="51"/>
                    <a:pt x="140" y="46"/>
                  </a:cubicBezTo>
                  <a:cubicBezTo>
                    <a:pt x="145" y="38"/>
                    <a:pt x="162" y="21"/>
                    <a:pt x="162" y="10"/>
                  </a:cubicBezTo>
                  <a:cubicBezTo>
                    <a:pt x="162" y="10"/>
                    <a:pt x="162" y="9"/>
                    <a:pt x="162" y="9"/>
                  </a:cubicBezTo>
                  <a:cubicBezTo>
                    <a:pt x="162" y="5"/>
                    <a:pt x="150" y="3"/>
                    <a:pt x="145" y="2"/>
                  </a:cubicBezTo>
                  <a:cubicBezTo>
                    <a:pt x="137" y="0"/>
                    <a:pt x="136" y="4"/>
                    <a:pt x="131" y="8"/>
                  </a:cubicBezTo>
                  <a:cubicBezTo>
                    <a:pt x="121" y="15"/>
                    <a:pt x="112" y="22"/>
                    <a:pt x="103" y="29"/>
                  </a:cubicBezTo>
                  <a:cubicBezTo>
                    <a:pt x="92" y="37"/>
                    <a:pt x="57" y="57"/>
                    <a:pt x="40" y="63"/>
                  </a:cubicBezTo>
                  <a:cubicBezTo>
                    <a:pt x="37" y="64"/>
                    <a:pt x="37" y="63"/>
                    <a:pt x="37" y="67"/>
                  </a:cubicBezTo>
                  <a:cubicBezTo>
                    <a:pt x="37" y="71"/>
                    <a:pt x="36" y="72"/>
                    <a:pt x="41" y="74"/>
                  </a:cubicBezTo>
                  <a:cubicBezTo>
                    <a:pt x="47" y="77"/>
                    <a:pt x="56" y="82"/>
                    <a:pt x="61" y="82"/>
                  </a:cubicBezTo>
                  <a:cubicBezTo>
                    <a:pt x="62" y="82"/>
                    <a:pt x="64" y="82"/>
                    <a:pt x="65" y="82"/>
                  </a:cubicBezTo>
                  <a:cubicBezTo>
                    <a:pt x="71" y="82"/>
                    <a:pt x="120" y="34"/>
                    <a:pt x="130" y="26"/>
                  </a:cubicBezTo>
                  <a:cubicBezTo>
                    <a:pt x="135" y="29"/>
                    <a:pt x="115" y="43"/>
                    <a:pt x="114" y="54"/>
                  </a:cubicBezTo>
                  <a:cubicBezTo>
                    <a:pt x="114" y="55"/>
                    <a:pt x="114" y="56"/>
                    <a:pt x="114" y="57"/>
                  </a:cubicBezTo>
                  <a:close/>
                  <a:moveTo>
                    <a:pt x="112" y="101"/>
                  </a:moveTo>
                  <a:cubicBezTo>
                    <a:pt x="115" y="97"/>
                    <a:pt x="122" y="91"/>
                    <a:pt x="128" y="91"/>
                  </a:cubicBezTo>
                  <a:cubicBezTo>
                    <a:pt x="129" y="91"/>
                    <a:pt x="129" y="91"/>
                    <a:pt x="129" y="91"/>
                  </a:cubicBezTo>
                  <a:cubicBezTo>
                    <a:pt x="135" y="91"/>
                    <a:pt x="136" y="102"/>
                    <a:pt x="136" y="108"/>
                  </a:cubicBezTo>
                  <a:cubicBezTo>
                    <a:pt x="136" y="130"/>
                    <a:pt x="136" y="153"/>
                    <a:pt x="136" y="175"/>
                  </a:cubicBezTo>
                  <a:cubicBezTo>
                    <a:pt x="136" y="181"/>
                    <a:pt x="135" y="186"/>
                    <a:pt x="133" y="191"/>
                  </a:cubicBezTo>
                  <a:cubicBezTo>
                    <a:pt x="132" y="194"/>
                    <a:pt x="132" y="194"/>
                    <a:pt x="129" y="194"/>
                  </a:cubicBezTo>
                  <a:cubicBezTo>
                    <a:pt x="125" y="194"/>
                    <a:pt x="121" y="195"/>
                    <a:pt x="118" y="194"/>
                  </a:cubicBezTo>
                  <a:cubicBezTo>
                    <a:pt x="116" y="194"/>
                    <a:pt x="116" y="194"/>
                    <a:pt x="117" y="191"/>
                  </a:cubicBezTo>
                  <a:cubicBezTo>
                    <a:pt x="118" y="185"/>
                    <a:pt x="118" y="177"/>
                    <a:pt x="118" y="170"/>
                  </a:cubicBezTo>
                  <a:cubicBezTo>
                    <a:pt x="118" y="167"/>
                    <a:pt x="116" y="167"/>
                    <a:pt x="116" y="165"/>
                  </a:cubicBezTo>
                  <a:cubicBezTo>
                    <a:pt x="116" y="163"/>
                    <a:pt x="116" y="160"/>
                    <a:pt x="116" y="158"/>
                  </a:cubicBezTo>
                  <a:cubicBezTo>
                    <a:pt x="116" y="156"/>
                    <a:pt x="117" y="157"/>
                    <a:pt x="119" y="155"/>
                  </a:cubicBezTo>
                  <a:cubicBezTo>
                    <a:pt x="122" y="153"/>
                    <a:pt x="128" y="146"/>
                    <a:pt x="128" y="145"/>
                  </a:cubicBezTo>
                  <a:cubicBezTo>
                    <a:pt x="128" y="142"/>
                    <a:pt x="128" y="140"/>
                    <a:pt x="128" y="137"/>
                  </a:cubicBezTo>
                  <a:cubicBezTo>
                    <a:pt x="128" y="129"/>
                    <a:pt x="121" y="126"/>
                    <a:pt x="116" y="123"/>
                  </a:cubicBezTo>
                  <a:cubicBezTo>
                    <a:pt x="114" y="122"/>
                    <a:pt x="114" y="122"/>
                    <a:pt x="114" y="120"/>
                  </a:cubicBezTo>
                  <a:cubicBezTo>
                    <a:pt x="114" y="116"/>
                    <a:pt x="113" y="111"/>
                    <a:pt x="113" y="107"/>
                  </a:cubicBezTo>
                  <a:cubicBezTo>
                    <a:pt x="113" y="105"/>
                    <a:pt x="113" y="105"/>
                    <a:pt x="112" y="103"/>
                  </a:cubicBezTo>
                  <a:cubicBezTo>
                    <a:pt x="111" y="102"/>
                    <a:pt x="111" y="102"/>
                    <a:pt x="112" y="101"/>
                  </a:cubicBezTo>
                  <a:close/>
                  <a:moveTo>
                    <a:pt x="146" y="78"/>
                  </a:moveTo>
                  <a:cubicBezTo>
                    <a:pt x="151" y="83"/>
                    <a:pt x="153" y="102"/>
                    <a:pt x="154" y="119"/>
                  </a:cubicBezTo>
                  <a:cubicBezTo>
                    <a:pt x="154" y="140"/>
                    <a:pt x="154" y="154"/>
                    <a:pt x="154" y="172"/>
                  </a:cubicBezTo>
                  <a:cubicBezTo>
                    <a:pt x="154" y="189"/>
                    <a:pt x="152" y="215"/>
                    <a:pt x="135" y="215"/>
                  </a:cubicBezTo>
                  <a:cubicBezTo>
                    <a:pt x="135" y="215"/>
                    <a:pt x="135" y="215"/>
                    <a:pt x="134" y="215"/>
                  </a:cubicBezTo>
                  <a:cubicBezTo>
                    <a:pt x="124" y="215"/>
                    <a:pt x="119" y="205"/>
                    <a:pt x="113" y="200"/>
                  </a:cubicBezTo>
                  <a:cubicBezTo>
                    <a:pt x="112" y="198"/>
                    <a:pt x="111" y="200"/>
                    <a:pt x="109" y="200"/>
                  </a:cubicBezTo>
                  <a:cubicBezTo>
                    <a:pt x="104" y="199"/>
                    <a:pt x="101" y="197"/>
                    <a:pt x="101" y="192"/>
                  </a:cubicBezTo>
                  <a:cubicBezTo>
                    <a:pt x="100" y="183"/>
                    <a:pt x="101" y="176"/>
                    <a:pt x="102" y="167"/>
                  </a:cubicBezTo>
                  <a:cubicBezTo>
                    <a:pt x="103" y="165"/>
                    <a:pt x="103" y="165"/>
                    <a:pt x="100" y="165"/>
                  </a:cubicBezTo>
                  <a:cubicBezTo>
                    <a:pt x="99" y="166"/>
                    <a:pt x="98" y="166"/>
                    <a:pt x="95" y="166"/>
                  </a:cubicBezTo>
                  <a:cubicBezTo>
                    <a:pt x="94" y="166"/>
                    <a:pt x="94" y="166"/>
                    <a:pt x="93" y="166"/>
                  </a:cubicBezTo>
                  <a:cubicBezTo>
                    <a:pt x="89" y="166"/>
                    <a:pt x="88" y="163"/>
                    <a:pt x="88" y="159"/>
                  </a:cubicBezTo>
                  <a:cubicBezTo>
                    <a:pt x="88" y="152"/>
                    <a:pt x="95" y="150"/>
                    <a:pt x="95" y="143"/>
                  </a:cubicBezTo>
                  <a:cubicBezTo>
                    <a:pt x="95" y="141"/>
                    <a:pt x="95" y="138"/>
                    <a:pt x="95" y="136"/>
                  </a:cubicBezTo>
                  <a:cubicBezTo>
                    <a:pt x="95" y="132"/>
                    <a:pt x="92" y="130"/>
                    <a:pt x="89" y="128"/>
                  </a:cubicBezTo>
                  <a:cubicBezTo>
                    <a:pt x="86" y="127"/>
                    <a:pt x="86" y="127"/>
                    <a:pt x="84" y="130"/>
                  </a:cubicBezTo>
                  <a:cubicBezTo>
                    <a:pt x="83" y="132"/>
                    <a:pt x="81" y="133"/>
                    <a:pt x="81" y="135"/>
                  </a:cubicBezTo>
                  <a:cubicBezTo>
                    <a:pt x="81" y="135"/>
                    <a:pt x="81" y="136"/>
                    <a:pt x="81" y="137"/>
                  </a:cubicBezTo>
                  <a:cubicBezTo>
                    <a:pt x="81" y="147"/>
                    <a:pt x="86" y="156"/>
                    <a:pt x="86" y="169"/>
                  </a:cubicBezTo>
                  <a:cubicBezTo>
                    <a:pt x="86" y="172"/>
                    <a:pt x="86" y="175"/>
                    <a:pt x="86" y="178"/>
                  </a:cubicBezTo>
                  <a:cubicBezTo>
                    <a:pt x="86" y="184"/>
                    <a:pt x="82" y="190"/>
                    <a:pt x="76" y="191"/>
                  </a:cubicBezTo>
                  <a:cubicBezTo>
                    <a:pt x="75" y="191"/>
                    <a:pt x="73" y="191"/>
                    <a:pt x="72" y="191"/>
                  </a:cubicBezTo>
                  <a:cubicBezTo>
                    <a:pt x="62" y="191"/>
                    <a:pt x="61" y="179"/>
                    <a:pt x="61" y="170"/>
                  </a:cubicBezTo>
                  <a:cubicBezTo>
                    <a:pt x="61" y="164"/>
                    <a:pt x="61" y="159"/>
                    <a:pt x="61" y="153"/>
                  </a:cubicBezTo>
                  <a:cubicBezTo>
                    <a:pt x="61" y="147"/>
                    <a:pt x="65" y="144"/>
                    <a:pt x="66" y="141"/>
                  </a:cubicBezTo>
                  <a:cubicBezTo>
                    <a:pt x="67" y="139"/>
                    <a:pt x="68" y="128"/>
                    <a:pt x="68" y="125"/>
                  </a:cubicBezTo>
                  <a:cubicBezTo>
                    <a:pt x="69" y="119"/>
                    <a:pt x="70" y="115"/>
                    <a:pt x="71" y="109"/>
                  </a:cubicBezTo>
                  <a:cubicBezTo>
                    <a:pt x="72" y="105"/>
                    <a:pt x="72" y="104"/>
                    <a:pt x="73" y="103"/>
                  </a:cubicBezTo>
                  <a:cubicBezTo>
                    <a:pt x="73" y="103"/>
                    <a:pt x="73" y="103"/>
                    <a:pt x="74" y="102"/>
                  </a:cubicBezTo>
                  <a:cubicBezTo>
                    <a:pt x="78" y="101"/>
                    <a:pt x="79" y="100"/>
                    <a:pt x="78" y="105"/>
                  </a:cubicBezTo>
                  <a:cubicBezTo>
                    <a:pt x="78" y="109"/>
                    <a:pt x="78" y="114"/>
                    <a:pt x="78" y="118"/>
                  </a:cubicBezTo>
                  <a:cubicBezTo>
                    <a:pt x="78" y="120"/>
                    <a:pt x="77" y="122"/>
                    <a:pt x="80" y="120"/>
                  </a:cubicBezTo>
                  <a:cubicBezTo>
                    <a:pt x="85" y="116"/>
                    <a:pt x="93" y="103"/>
                    <a:pt x="96" y="100"/>
                  </a:cubicBezTo>
                  <a:cubicBezTo>
                    <a:pt x="102" y="94"/>
                    <a:pt x="110" y="87"/>
                    <a:pt x="118" y="83"/>
                  </a:cubicBezTo>
                  <a:cubicBezTo>
                    <a:pt x="125" y="79"/>
                    <a:pt x="136" y="72"/>
                    <a:pt x="14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íŝḻiďe"/>
            <p:cNvSpPr/>
            <p:nvPr/>
          </p:nvSpPr>
          <p:spPr bwMode="auto">
            <a:xfrm>
              <a:off x="7853363" y="2755901"/>
              <a:ext cx="696913" cy="808038"/>
            </a:xfrm>
            <a:custGeom>
              <a:avLst/>
              <a:gdLst>
                <a:gd name="T0" fmla="*/ 166 w 211"/>
                <a:gd name="T1" fmla="*/ 176 h 245"/>
                <a:gd name="T2" fmla="*/ 119 w 211"/>
                <a:gd name="T3" fmla="*/ 144 h 245"/>
                <a:gd name="T4" fmla="*/ 133 w 211"/>
                <a:gd name="T5" fmla="*/ 115 h 245"/>
                <a:gd name="T6" fmla="*/ 179 w 211"/>
                <a:gd name="T7" fmla="*/ 92 h 245"/>
                <a:gd name="T8" fmla="*/ 158 w 211"/>
                <a:gd name="T9" fmla="*/ 69 h 245"/>
                <a:gd name="T10" fmla="*/ 147 w 211"/>
                <a:gd name="T11" fmla="*/ 77 h 245"/>
                <a:gd name="T12" fmla="*/ 146 w 211"/>
                <a:gd name="T13" fmla="*/ 75 h 245"/>
                <a:gd name="T14" fmla="*/ 163 w 211"/>
                <a:gd name="T15" fmla="*/ 28 h 245"/>
                <a:gd name="T16" fmla="*/ 164 w 211"/>
                <a:gd name="T17" fmla="*/ 17 h 245"/>
                <a:gd name="T18" fmla="*/ 148 w 211"/>
                <a:gd name="T19" fmla="*/ 1 h 245"/>
                <a:gd name="T20" fmla="*/ 137 w 211"/>
                <a:gd name="T21" fmla="*/ 6 h 245"/>
                <a:gd name="T22" fmla="*/ 136 w 211"/>
                <a:gd name="T23" fmla="*/ 19 h 245"/>
                <a:gd name="T24" fmla="*/ 133 w 211"/>
                <a:gd name="T25" fmla="*/ 30 h 245"/>
                <a:gd name="T26" fmla="*/ 131 w 211"/>
                <a:gd name="T27" fmla="*/ 36 h 245"/>
                <a:gd name="T28" fmla="*/ 118 w 211"/>
                <a:gd name="T29" fmla="*/ 79 h 245"/>
                <a:gd name="T30" fmla="*/ 84 w 211"/>
                <a:gd name="T31" fmla="*/ 98 h 245"/>
                <a:gd name="T32" fmla="*/ 65 w 211"/>
                <a:gd name="T33" fmla="*/ 97 h 245"/>
                <a:gd name="T34" fmla="*/ 61 w 211"/>
                <a:gd name="T35" fmla="*/ 102 h 245"/>
                <a:gd name="T36" fmla="*/ 83 w 211"/>
                <a:gd name="T37" fmla="*/ 120 h 245"/>
                <a:gd name="T38" fmla="*/ 99 w 211"/>
                <a:gd name="T39" fmla="*/ 120 h 245"/>
                <a:gd name="T40" fmla="*/ 5 w 211"/>
                <a:gd name="T41" fmla="*/ 237 h 245"/>
                <a:gd name="T42" fmla="*/ 9 w 211"/>
                <a:gd name="T43" fmla="*/ 245 h 245"/>
                <a:gd name="T44" fmla="*/ 68 w 211"/>
                <a:gd name="T45" fmla="*/ 205 h 245"/>
                <a:gd name="T46" fmla="*/ 111 w 211"/>
                <a:gd name="T47" fmla="*/ 153 h 245"/>
                <a:gd name="T48" fmla="*/ 162 w 211"/>
                <a:gd name="T49" fmla="*/ 214 h 245"/>
                <a:gd name="T50" fmla="*/ 170 w 211"/>
                <a:gd name="T51" fmla="*/ 214 h 245"/>
                <a:gd name="T52" fmla="*/ 203 w 211"/>
                <a:gd name="T53" fmla="*/ 192 h 245"/>
                <a:gd name="T54" fmla="*/ 203 w 211"/>
                <a:gd name="T55" fmla="*/ 183 h 245"/>
                <a:gd name="T56" fmla="*/ 166 w 211"/>
                <a:gd name="T57" fmla="*/ 17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1" h="245">
                  <a:moveTo>
                    <a:pt x="166" y="176"/>
                  </a:moveTo>
                  <a:cubicBezTo>
                    <a:pt x="159" y="174"/>
                    <a:pt x="119" y="147"/>
                    <a:pt x="119" y="144"/>
                  </a:cubicBezTo>
                  <a:cubicBezTo>
                    <a:pt x="120" y="144"/>
                    <a:pt x="129" y="126"/>
                    <a:pt x="133" y="115"/>
                  </a:cubicBezTo>
                  <a:cubicBezTo>
                    <a:pt x="135" y="97"/>
                    <a:pt x="166" y="105"/>
                    <a:pt x="179" y="92"/>
                  </a:cubicBezTo>
                  <a:cubicBezTo>
                    <a:pt x="186" y="83"/>
                    <a:pt x="167" y="69"/>
                    <a:pt x="158" y="69"/>
                  </a:cubicBezTo>
                  <a:cubicBezTo>
                    <a:pt x="155" y="69"/>
                    <a:pt x="151" y="74"/>
                    <a:pt x="147" y="77"/>
                  </a:cubicBezTo>
                  <a:cubicBezTo>
                    <a:pt x="145" y="79"/>
                    <a:pt x="145" y="77"/>
                    <a:pt x="146" y="75"/>
                  </a:cubicBezTo>
                  <a:cubicBezTo>
                    <a:pt x="149" y="64"/>
                    <a:pt x="160" y="38"/>
                    <a:pt x="163" y="28"/>
                  </a:cubicBezTo>
                  <a:cubicBezTo>
                    <a:pt x="165" y="24"/>
                    <a:pt x="164" y="20"/>
                    <a:pt x="164" y="17"/>
                  </a:cubicBezTo>
                  <a:cubicBezTo>
                    <a:pt x="164" y="14"/>
                    <a:pt x="156" y="5"/>
                    <a:pt x="148" y="1"/>
                  </a:cubicBezTo>
                  <a:cubicBezTo>
                    <a:pt x="144" y="0"/>
                    <a:pt x="138" y="0"/>
                    <a:pt x="137" y="6"/>
                  </a:cubicBezTo>
                  <a:cubicBezTo>
                    <a:pt x="137" y="10"/>
                    <a:pt x="137" y="15"/>
                    <a:pt x="136" y="19"/>
                  </a:cubicBezTo>
                  <a:cubicBezTo>
                    <a:pt x="135" y="24"/>
                    <a:pt x="134" y="24"/>
                    <a:pt x="133" y="30"/>
                  </a:cubicBezTo>
                  <a:cubicBezTo>
                    <a:pt x="133" y="33"/>
                    <a:pt x="132" y="34"/>
                    <a:pt x="131" y="36"/>
                  </a:cubicBezTo>
                  <a:cubicBezTo>
                    <a:pt x="129" y="47"/>
                    <a:pt x="124" y="55"/>
                    <a:pt x="118" y="79"/>
                  </a:cubicBezTo>
                  <a:cubicBezTo>
                    <a:pt x="117" y="88"/>
                    <a:pt x="103" y="94"/>
                    <a:pt x="84" y="98"/>
                  </a:cubicBezTo>
                  <a:cubicBezTo>
                    <a:pt x="77" y="99"/>
                    <a:pt x="69" y="99"/>
                    <a:pt x="65" y="97"/>
                  </a:cubicBezTo>
                  <a:cubicBezTo>
                    <a:pt x="63" y="97"/>
                    <a:pt x="60" y="100"/>
                    <a:pt x="61" y="102"/>
                  </a:cubicBezTo>
                  <a:cubicBezTo>
                    <a:pt x="64" y="109"/>
                    <a:pt x="76" y="120"/>
                    <a:pt x="83" y="120"/>
                  </a:cubicBezTo>
                  <a:cubicBezTo>
                    <a:pt x="88" y="120"/>
                    <a:pt x="94" y="120"/>
                    <a:pt x="99" y="120"/>
                  </a:cubicBezTo>
                  <a:cubicBezTo>
                    <a:pt x="80" y="163"/>
                    <a:pt x="38" y="206"/>
                    <a:pt x="5" y="237"/>
                  </a:cubicBezTo>
                  <a:cubicBezTo>
                    <a:pt x="0" y="242"/>
                    <a:pt x="1" y="245"/>
                    <a:pt x="9" y="245"/>
                  </a:cubicBezTo>
                  <a:cubicBezTo>
                    <a:pt x="15" y="245"/>
                    <a:pt x="61" y="211"/>
                    <a:pt x="68" y="205"/>
                  </a:cubicBezTo>
                  <a:cubicBezTo>
                    <a:pt x="77" y="198"/>
                    <a:pt x="109" y="163"/>
                    <a:pt x="111" y="153"/>
                  </a:cubicBezTo>
                  <a:cubicBezTo>
                    <a:pt x="127" y="157"/>
                    <a:pt x="146" y="214"/>
                    <a:pt x="162" y="214"/>
                  </a:cubicBezTo>
                  <a:cubicBezTo>
                    <a:pt x="164" y="214"/>
                    <a:pt x="167" y="214"/>
                    <a:pt x="170" y="214"/>
                  </a:cubicBezTo>
                  <a:cubicBezTo>
                    <a:pt x="178" y="214"/>
                    <a:pt x="193" y="199"/>
                    <a:pt x="203" y="192"/>
                  </a:cubicBezTo>
                  <a:cubicBezTo>
                    <a:pt x="207" y="190"/>
                    <a:pt x="211" y="183"/>
                    <a:pt x="203" y="183"/>
                  </a:cubicBezTo>
                  <a:cubicBezTo>
                    <a:pt x="189" y="184"/>
                    <a:pt x="182" y="188"/>
                    <a:pt x="166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îṣḷïde"/>
            <p:cNvSpPr/>
            <p:nvPr/>
          </p:nvSpPr>
          <p:spPr bwMode="auto">
            <a:xfrm>
              <a:off x="8669338" y="2854326"/>
              <a:ext cx="117475" cy="254000"/>
            </a:xfrm>
            <a:custGeom>
              <a:avLst/>
              <a:gdLst>
                <a:gd name="T0" fmla="*/ 0 w 36"/>
                <a:gd name="T1" fmla="*/ 6 h 77"/>
                <a:gd name="T2" fmla="*/ 11 w 36"/>
                <a:gd name="T3" fmla="*/ 10 h 77"/>
                <a:gd name="T4" fmla="*/ 33 w 36"/>
                <a:gd name="T5" fmla="*/ 49 h 77"/>
                <a:gd name="T6" fmla="*/ 11 w 36"/>
                <a:gd name="T7" fmla="*/ 54 h 77"/>
                <a:gd name="T8" fmla="*/ 0 w 36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77">
                  <a:moveTo>
                    <a:pt x="0" y="6"/>
                  </a:moveTo>
                  <a:cubicBezTo>
                    <a:pt x="1" y="0"/>
                    <a:pt x="5" y="1"/>
                    <a:pt x="11" y="10"/>
                  </a:cubicBezTo>
                  <a:cubicBezTo>
                    <a:pt x="25" y="26"/>
                    <a:pt x="32" y="39"/>
                    <a:pt x="33" y="49"/>
                  </a:cubicBezTo>
                  <a:cubicBezTo>
                    <a:pt x="36" y="67"/>
                    <a:pt x="15" y="77"/>
                    <a:pt x="11" y="54"/>
                  </a:cubicBezTo>
                  <a:cubicBezTo>
                    <a:pt x="8" y="42"/>
                    <a:pt x="3" y="1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ïṡliḋe"/>
            <p:cNvSpPr/>
            <p:nvPr/>
          </p:nvSpPr>
          <p:spPr bwMode="auto">
            <a:xfrm>
              <a:off x="8605838" y="2536826"/>
              <a:ext cx="712788" cy="1154113"/>
            </a:xfrm>
            <a:custGeom>
              <a:avLst/>
              <a:gdLst>
                <a:gd name="T0" fmla="*/ 36 w 216"/>
                <a:gd name="T1" fmla="*/ 185 h 349"/>
                <a:gd name="T2" fmla="*/ 10 w 216"/>
                <a:gd name="T3" fmla="*/ 220 h 349"/>
                <a:gd name="T4" fmla="*/ 30 w 216"/>
                <a:gd name="T5" fmla="*/ 249 h 349"/>
                <a:gd name="T6" fmla="*/ 49 w 216"/>
                <a:gd name="T7" fmla="*/ 207 h 349"/>
                <a:gd name="T8" fmla="*/ 19 w 216"/>
                <a:gd name="T9" fmla="*/ 237 h 349"/>
                <a:gd name="T10" fmla="*/ 72 w 216"/>
                <a:gd name="T11" fmla="*/ 98 h 349"/>
                <a:gd name="T12" fmla="*/ 88 w 216"/>
                <a:gd name="T13" fmla="*/ 93 h 349"/>
                <a:gd name="T14" fmla="*/ 115 w 216"/>
                <a:gd name="T15" fmla="*/ 27 h 349"/>
                <a:gd name="T16" fmla="*/ 114 w 216"/>
                <a:gd name="T17" fmla="*/ 12 h 349"/>
                <a:gd name="T18" fmla="*/ 144 w 216"/>
                <a:gd name="T19" fmla="*/ 19 h 349"/>
                <a:gd name="T20" fmla="*/ 99 w 216"/>
                <a:gd name="T21" fmla="*/ 72 h 349"/>
                <a:gd name="T22" fmla="*/ 181 w 216"/>
                <a:gd name="T23" fmla="*/ 102 h 349"/>
                <a:gd name="T24" fmla="*/ 196 w 216"/>
                <a:gd name="T25" fmla="*/ 133 h 349"/>
                <a:gd name="T26" fmla="*/ 209 w 216"/>
                <a:gd name="T27" fmla="*/ 160 h 349"/>
                <a:gd name="T28" fmla="*/ 128 w 216"/>
                <a:gd name="T29" fmla="*/ 215 h 349"/>
                <a:gd name="T30" fmla="*/ 108 w 216"/>
                <a:gd name="T31" fmla="*/ 217 h 349"/>
                <a:gd name="T32" fmla="*/ 70 w 216"/>
                <a:gd name="T33" fmla="*/ 211 h 349"/>
                <a:gd name="T34" fmla="*/ 130 w 216"/>
                <a:gd name="T35" fmla="*/ 189 h 349"/>
                <a:gd name="T36" fmla="*/ 117 w 216"/>
                <a:gd name="T37" fmla="*/ 183 h 349"/>
                <a:gd name="T38" fmla="*/ 127 w 216"/>
                <a:gd name="T39" fmla="*/ 176 h 349"/>
                <a:gd name="T40" fmla="*/ 59 w 216"/>
                <a:gd name="T41" fmla="*/ 191 h 349"/>
                <a:gd name="T42" fmla="*/ 111 w 216"/>
                <a:gd name="T43" fmla="*/ 162 h 349"/>
                <a:gd name="T44" fmla="*/ 111 w 216"/>
                <a:gd name="T45" fmla="*/ 147 h 349"/>
                <a:gd name="T46" fmla="*/ 88 w 216"/>
                <a:gd name="T47" fmla="*/ 143 h 349"/>
                <a:gd name="T48" fmla="*/ 45 w 216"/>
                <a:gd name="T49" fmla="*/ 182 h 349"/>
                <a:gd name="T50" fmla="*/ 75 w 216"/>
                <a:gd name="T51" fmla="*/ 128 h 349"/>
                <a:gd name="T52" fmla="*/ 56 w 216"/>
                <a:gd name="T53" fmla="*/ 123 h 349"/>
                <a:gd name="T54" fmla="*/ 43 w 216"/>
                <a:gd name="T55" fmla="*/ 50 h 349"/>
                <a:gd name="T56" fmla="*/ 52 w 216"/>
                <a:gd name="T57" fmla="*/ 157 h 349"/>
                <a:gd name="T58" fmla="*/ 21 w 216"/>
                <a:gd name="T59" fmla="*/ 98 h 349"/>
                <a:gd name="T60" fmla="*/ 29 w 216"/>
                <a:gd name="T61" fmla="*/ 151 h 349"/>
                <a:gd name="T62" fmla="*/ 105 w 216"/>
                <a:gd name="T63" fmla="*/ 254 h 349"/>
                <a:gd name="T64" fmla="*/ 42 w 216"/>
                <a:gd name="T65" fmla="*/ 264 h 349"/>
                <a:gd name="T66" fmla="*/ 132 w 216"/>
                <a:gd name="T67" fmla="*/ 225 h 349"/>
                <a:gd name="T68" fmla="*/ 181 w 216"/>
                <a:gd name="T69" fmla="*/ 226 h 349"/>
                <a:gd name="T70" fmla="*/ 159 w 216"/>
                <a:gd name="T71" fmla="*/ 241 h 349"/>
                <a:gd name="T72" fmla="*/ 137 w 216"/>
                <a:gd name="T73" fmla="*/ 238 h 349"/>
                <a:gd name="T74" fmla="*/ 120 w 216"/>
                <a:gd name="T75" fmla="*/ 349 h 349"/>
                <a:gd name="T76" fmla="*/ 60 w 216"/>
                <a:gd name="T77" fmla="*/ 310 h 349"/>
                <a:gd name="T78" fmla="*/ 84 w 216"/>
                <a:gd name="T79" fmla="*/ 315 h 349"/>
                <a:gd name="T80" fmla="*/ 148 w 216"/>
                <a:gd name="T81" fmla="*/ 118 h 349"/>
                <a:gd name="T82" fmla="*/ 125 w 216"/>
                <a:gd name="T83" fmla="*/ 154 h 349"/>
                <a:gd name="T84" fmla="*/ 180 w 216"/>
                <a:gd name="T85" fmla="*/ 58 h 349"/>
                <a:gd name="T86" fmla="*/ 129 w 216"/>
                <a:gd name="T87" fmla="*/ 70 h 349"/>
                <a:gd name="T88" fmla="*/ 136 w 216"/>
                <a:gd name="T89" fmla="*/ 102 h 349"/>
                <a:gd name="T90" fmla="*/ 120 w 216"/>
                <a:gd name="T91" fmla="*/ 93 h 349"/>
                <a:gd name="T92" fmla="*/ 99 w 216"/>
                <a:gd name="T93" fmla="*/ 123 h 349"/>
                <a:gd name="T94" fmla="*/ 107 w 216"/>
                <a:gd name="T95" fmla="*/ 113 h 349"/>
                <a:gd name="T96" fmla="*/ 136 w 216"/>
                <a:gd name="T97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6" h="349">
                  <a:moveTo>
                    <a:pt x="15" y="235"/>
                  </a:moveTo>
                  <a:cubicBezTo>
                    <a:pt x="15" y="220"/>
                    <a:pt x="36" y="213"/>
                    <a:pt x="36" y="187"/>
                  </a:cubicBezTo>
                  <a:cubicBezTo>
                    <a:pt x="36" y="186"/>
                    <a:pt x="36" y="186"/>
                    <a:pt x="36" y="185"/>
                  </a:cubicBezTo>
                  <a:cubicBezTo>
                    <a:pt x="36" y="181"/>
                    <a:pt x="34" y="182"/>
                    <a:pt x="30" y="182"/>
                  </a:cubicBezTo>
                  <a:cubicBezTo>
                    <a:pt x="30" y="183"/>
                    <a:pt x="30" y="184"/>
                    <a:pt x="30" y="185"/>
                  </a:cubicBezTo>
                  <a:cubicBezTo>
                    <a:pt x="27" y="197"/>
                    <a:pt x="13" y="209"/>
                    <a:pt x="10" y="220"/>
                  </a:cubicBezTo>
                  <a:cubicBezTo>
                    <a:pt x="8" y="229"/>
                    <a:pt x="0" y="261"/>
                    <a:pt x="13" y="264"/>
                  </a:cubicBezTo>
                  <a:cubicBezTo>
                    <a:pt x="14" y="264"/>
                    <a:pt x="16" y="264"/>
                    <a:pt x="17" y="264"/>
                  </a:cubicBezTo>
                  <a:cubicBezTo>
                    <a:pt x="22" y="264"/>
                    <a:pt x="27" y="253"/>
                    <a:pt x="30" y="249"/>
                  </a:cubicBezTo>
                  <a:cubicBezTo>
                    <a:pt x="33" y="245"/>
                    <a:pt x="35" y="236"/>
                    <a:pt x="37" y="230"/>
                  </a:cubicBezTo>
                  <a:cubicBezTo>
                    <a:pt x="39" y="223"/>
                    <a:pt x="41" y="213"/>
                    <a:pt x="47" y="210"/>
                  </a:cubicBezTo>
                  <a:cubicBezTo>
                    <a:pt x="49" y="209"/>
                    <a:pt x="49" y="209"/>
                    <a:pt x="49" y="207"/>
                  </a:cubicBezTo>
                  <a:cubicBezTo>
                    <a:pt x="49" y="206"/>
                    <a:pt x="48" y="206"/>
                    <a:pt x="48" y="205"/>
                  </a:cubicBezTo>
                  <a:cubicBezTo>
                    <a:pt x="48" y="203"/>
                    <a:pt x="49" y="203"/>
                    <a:pt x="47" y="203"/>
                  </a:cubicBezTo>
                  <a:cubicBezTo>
                    <a:pt x="32" y="205"/>
                    <a:pt x="26" y="227"/>
                    <a:pt x="19" y="237"/>
                  </a:cubicBezTo>
                  <a:cubicBezTo>
                    <a:pt x="16" y="242"/>
                    <a:pt x="16" y="240"/>
                    <a:pt x="15" y="235"/>
                  </a:cubicBezTo>
                  <a:close/>
                  <a:moveTo>
                    <a:pt x="43" y="50"/>
                  </a:moveTo>
                  <a:cubicBezTo>
                    <a:pt x="57" y="72"/>
                    <a:pt x="64" y="82"/>
                    <a:pt x="72" y="98"/>
                  </a:cubicBezTo>
                  <a:cubicBezTo>
                    <a:pt x="73" y="101"/>
                    <a:pt x="73" y="105"/>
                    <a:pt x="73" y="108"/>
                  </a:cubicBezTo>
                  <a:cubicBezTo>
                    <a:pt x="72" y="112"/>
                    <a:pt x="77" y="110"/>
                    <a:pt x="82" y="113"/>
                  </a:cubicBezTo>
                  <a:cubicBezTo>
                    <a:pt x="86" y="105"/>
                    <a:pt x="90" y="97"/>
                    <a:pt x="88" y="93"/>
                  </a:cubicBezTo>
                  <a:cubicBezTo>
                    <a:pt x="85" y="89"/>
                    <a:pt x="78" y="82"/>
                    <a:pt x="78" y="76"/>
                  </a:cubicBezTo>
                  <a:cubicBezTo>
                    <a:pt x="82" y="69"/>
                    <a:pt x="89" y="67"/>
                    <a:pt x="94" y="62"/>
                  </a:cubicBezTo>
                  <a:cubicBezTo>
                    <a:pt x="103" y="56"/>
                    <a:pt x="109" y="34"/>
                    <a:pt x="115" y="27"/>
                  </a:cubicBezTo>
                  <a:cubicBezTo>
                    <a:pt x="116" y="25"/>
                    <a:pt x="116" y="25"/>
                    <a:pt x="116" y="22"/>
                  </a:cubicBezTo>
                  <a:cubicBezTo>
                    <a:pt x="116" y="21"/>
                    <a:pt x="117" y="19"/>
                    <a:pt x="116" y="18"/>
                  </a:cubicBezTo>
                  <a:cubicBezTo>
                    <a:pt x="116" y="14"/>
                    <a:pt x="116" y="15"/>
                    <a:pt x="114" y="12"/>
                  </a:cubicBezTo>
                  <a:cubicBezTo>
                    <a:pt x="113" y="11"/>
                    <a:pt x="112" y="10"/>
                    <a:pt x="112" y="8"/>
                  </a:cubicBezTo>
                  <a:cubicBezTo>
                    <a:pt x="114" y="0"/>
                    <a:pt x="120" y="2"/>
                    <a:pt x="125" y="2"/>
                  </a:cubicBezTo>
                  <a:cubicBezTo>
                    <a:pt x="134" y="5"/>
                    <a:pt x="139" y="14"/>
                    <a:pt x="144" y="19"/>
                  </a:cubicBezTo>
                  <a:cubicBezTo>
                    <a:pt x="148" y="22"/>
                    <a:pt x="149" y="28"/>
                    <a:pt x="146" y="32"/>
                  </a:cubicBezTo>
                  <a:cubicBezTo>
                    <a:pt x="141" y="38"/>
                    <a:pt x="129" y="49"/>
                    <a:pt x="126" y="51"/>
                  </a:cubicBezTo>
                  <a:cubicBezTo>
                    <a:pt x="121" y="55"/>
                    <a:pt x="100" y="68"/>
                    <a:pt x="99" y="72"/>
                  </a:cubicBezTo>
                  <a:cubicBezTo>
                    <a:pt x="100" y="72"/>
                    <a:pt x="143" y="55"/>
                    <a:pt x="148" y="53"/>
                  </a:cubicBezTo>
                  <a:cubicBezTo>
                    <a:pt x="159" y="49"/>
                    <a:pt x="204" y="26"/>
                    <a:pt x="204" y="53"/>
                  </a:cubicBezTo>
                  <a:cubicBezTo>
                    <a:pt x="204" y="64"/>
                    <a:pt x="185" y="92"/>
                    <a:pt x="181" y="102"/>
                  </a:cubicBezTo>
                  <a:cubicBezTo>
                    <a:pt x="174" y="118"/>
                    <a:pt x="160" y="132"/>
                    <a:pt x="153" y="146"/>
                  </a:cubicBezTo>
                  <a:cubicBezTo>
                    <a:pt x="158" y="145"/>
                    <a:pt x="175" y="140"/>
                    <a:pt x="181" y="137"/>
                  </a:cubicBezTo>
                  <a:cubicBezTo>
                    <a:pt x="189" y="135"/>
                    <a:pt x="183" y="133"/>
                    <a:pt x="196" y="133"/>
                  </a:cubicBezTo>
                  <a:cubicBezTo>
                    <a:pt x="203" y="134"/>
                    <a:pt x="209" y="133"/>
                    <a:pt x="216" y="133"/>
                  </a:cubicBezTo>
                  <a:cubicBezTo>
                    <a:pt x="216" y="139"/>
                    <a:pt x="216" y="146"/>
                    <a:pt x="216" y="151"/>
                  </a:cubicBezTo>
                  <a:cubicBezTo>
                    <a:pt x="214" y="155"/>
                    <a:pt x="211" y="158"/>
                    <a:pt x="209" y="160"/>
                  </a:cubicBezTo>
                  <a:cubicBezTo>
                    <a:pt x="206" y="162"/>
                    <a:pt x="204" y="164"/>
                    <a:pt x="201" y="167"/>
                  </a:cubicBezTo>
                  <a:cubicBezTo>
                    <a:pt x="190" y="180"/>
                    <a:pt x="156" y="189"/>
                    <a:pt x="141" y="187"/>
                  </a:cubicBezTo>
                  <a:cubicBezTo>
                    <a:pt x="148" y="199"/>
                    <a:pt x="135" y="210"/>
                    <a:pt x="128" y="215"/>
                  </a:cubicBezTo>
                  <a:cubicBezTo>
                    <a:pt x="120" y="220"/>
                    <a:pt x="116" y="224"/>
                    <a:pt x="104" y="230"/>
                  </a:cubicBezTo>
                  <a:cubicBezTo>
                    <a:pt x="101" y="232"/>
                    <a:pt x="96" y="231"/>
                    <a:pt x="100" y="226"/>
                  </a:cubicBezTo>
                  <a:cubicBezTo>
                    <a:pt x="103" y="223"/>
                    <a:pt x="114" y="214"/>
                    <a:pt x="108" y="217"/>
                  </a:cubicBezTo>
                  <a:cubicBezTo>
                    <a:pt x="103" y="217"/>
                    <a:pt x="91" y="227"/>
                    <a:pt x="87" y="227"/>
                  </a:cubicBezTo>
                  <a:cubicBezTo>
                    <a:pt x="77" y="227"/>
                    <a:pt x="69" y="224"/>
                    <a:pt x="67" y="215"/>
                  </a:cubicBezTo>
                  <a:cubicBezTo>
                    <a:pt x="66" y="211"/>
                    <a:pt x="66" y="211"/>
                    <a:pt x="70" y="211"/>
                  </a:cubicBezTo>
                  <a:cubicBezTo>
                    <a:pt x="81" y="211"/>
                    <a:pt x="93" y="206"/>
                    <a:pt x="100" y="203"/>
                  </a:cubicBezTo>
                  <a:cubicBezTo>
                    <a:pt x="110" y="199"/>
                    <a:pt x="114" y="192"/>
                    <a:pt x="128" y="190"/>
                  </a:cubicBezTo>
                  <a:cubicBezTo>
                    <a:pt x="129" y="190"/>
                    <a:pt x="130" y="190"/>
                    <a:pt x="130" y="189"/>
                  </a:cubicBezTo>
                  <a:cubicBezTo>
                    <a:pt x="130" y="187"/>
                    <a:pt x="129" y="187"/>
                    <a:pt x="127" y="188"/>
                  </a:cubicBezTo>
                  <a:cubicBezTo>
                    <a:pt x="123" y="188"/>
                    <a:pt x="120" y="188"/>
                    <a:pt x="116" y="188"/>
                  </a:cubicBezTo>
                  <a:cubicBezTo>
                    <a:pt x="113" y="188"/>
                    <a:pt x="112" y="183"/>
                    <a:pt x="117" y="183"/>
                  </a:cubicBezTo>
                  <a:cubicBezTo>
                    <a:pt x="145" y="182"/>
                    <a:pt x="186" y="160"/>
                    <a:pt x="180" y="151"/>
                  </a:cubicBezTo>
                  <a:cubicBezTo>
                    <a:pt x="170" y="153"/>
                    <a:pt x="151" y="165"/>
                    <a:pt x="141" y="167"/>
                  </a:cubicBezTo>
                  <a:cubicBezTo>
                    <a:pt x="135" y="168"/>
                    <a:pt x="133" y="176"/>
                    <a:pt x="127" y="176"/>
                  </a:cubicBezTo>
                  <a:cubicBezTo>
                    <a:pt x="121" y="176"/>
                    <a:pt x="119" y="173"/>
                    <a:pt x="116" y="173"/>
                  </a:cubicBezTo>
                  <a:cubicBezTo>
                    <a:pt x="104" y="175"/>
                    <a:pt x="85" y="191"/>
                    <a:pt x="64" y="195"/>
                  </a:cubicBezTo>
                  <a:cubicBezTo>
                    <a:pt x="57" y="196"/>
                    <a:pt x="53" y="197"/>
                    <a:pt x="59" y="191"/>
                  </a:cubicBezTo>
                  <a:cubicBezTo>
                    <a:pt x="61" y="188"/>
                    <a:pt x="64" y="187"/>
                    <a:pt x="68" y="185"/>
                  </a:cubicBezTo>
                  <a:cubicBezTo>
                    <a:pt x="77" y="180"/>
                    <a:pt x="101" y="167"/>
                    <a:pt x="105" y="164"/>
                  </a:cubicBezTo>
                  <a:cubicBezTo>
                    <a:pt x="111" y="162"/>
                    <a:pt x="111" y="162"/>
                    <a:pt x="111" y="162"/>
                  </a:cubicBezTo>
                  <a:cubicBezTo>
                    <a:pt x="111" y="162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57"/>
                    <a:pt x="111" y="152"/>
                    <a:pt x="111" y="147"/>
                  </a:cubicBezTo>
                  <a:cubicBezTo>
                    <a:pt x="105" y="149"/>
                    <a:pt x="107" y="152"/>
                    <a:pt x="100" y="152"/>
                  </a:cubicBezTo>
                  <a:cubicBezTo>
                    <a:pt x="99" y="152"/>
                    <a:pt x="99" y="152"/>
                    <a:pt x="98" y="152"/>
                  </a:cubicBezTo>
                  <a:cubicBezTo>
                    <a:pt x="92" y="152"/>
                    <a:pt x="89" y="148"/>
                    <a:pt x="88" y="143"/>
                  </a:cubicBezTo>
                  <a:cubicBezTo>
                    <a:pt x="80" y="143"/>
                    <a:pt x="77" y="157"/>
                    <a:pt x="71" y="163"/>
                  </a:cubicBezTo>
                  <a:cubicBezTo>
                    <a:pt x="63" y="172"/>
                    <a:pt x="52" y="181"/>
                    <a:pt x="48" y="183"/>
                  </a:cubicBezTo>
                  <a:cubicBezTo>
                    <a:pt x="47" y="183"/>
                    <a:pt x="46" y="183"/>
                    <a:pt x="45" y="182"/>
                  </a:cubicBezTo>
                  <a:cubicBezTo>
                    <a:pt x="43" y="182"/>
                    <a:pt x="44" y="182"/>
                    <a:pt x="44" y="180"/>
                  </a:cubicBezTo>
                  <a:cubicBezTo>
                    <a:pt x="45" y="178"/>
                    <a:pt x="45" y="176"/>
                    <a:pt x="46" y="176"/>
                  </a:cubicBezTo>
                  <a:cubicBezTo>
                    <a:pt x="59" y="161"/>
                    <a:pt x="76" y="129"/>
                    <a:pt x="75" y="128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5" y="126"/>
                    <a:pt x="61" y="127"/>
                    <a:pt x="57" y="124"/>
                  </a:cubicBezTo>
                  <a:cubicBezTo>
                    <a:pt x="56" y="124"/>
                    <a:pt x="56" y="123"/>
                    <a:pt x="56" y="123"/>
                  </a:cubicBezTo>
                  <a:cubicBezTo>
                    <a:pt x="53" y="121"/>
                    <a:pt x="51" y="117"/>
                    <a:pt x="50" y="112"/>
                  </a:cubicBezTo>
                  <a:cubicBezTo>
                    <a:pt x="49" y="90"/>
                    <a:pt x="37" y="66"/>
                    <a:pt x="33" y="49"/>
                  </a:cubicBezTo>
                  <a:cubicBezTo>
                    <a:pt x="31" y="41"/>
                    <a:pt x="34" y="38"/>
                    <a:pt x="43" y="50"/>
                  </a:cubicBezTo>
                  <a:close/>
                  <a:moveTo>
                    <a:pt x="29" y="151"/>
                  </a:moveTo>
                  <a:cubicBezTo>
                    <a:pt x="32" y="156"/>
                    <a:pt x="31" y="160"/>
                    <a:pt x="38" y="162"/>
                  </a:cubicBezTo>
                  <a:cubicBezTo>
                    <a:pt x="47" y="164"/>
                    <a:pt x="46" y="158"/>
                    <a:pt x="52" y="157"/>
                  </a:cubicBezTo>
                  <a:cubicBezTo>
                    <a:pt x="52" y="154"/>
                    <a:pt x="52" y="151"/>
                    <a:pt x="52" y="148"/>
                  </a:cubicBezTo>
                  <a:cubicBezTo>
                    <a:pt x="52" y="132"/>
                    <a:pt x="40" y="122"/>
                    <a:pt x="37" y="112"/>
                  </a:cubicBezTo>
                  <a:cubicBezTo>
                    <a:pt x="33" y="109"/>
                    <a:pt x="26" y="98"/>
                    <a:pt x="21" y="98"/>
                  </a:cubicBezTo>
                  <a:cubicBezTo>
                    <a:pt x="15" y="98"/>
                    <a:pt x="25" y="128"/>
                    <a:pt x="25" y="135"/>
                  </a:cubicBezTo>
                  <a:cubicBezTo>
                    <a:pt x="26" y="135"/>
                    <a:pt x="27" y="135"/>
                    <a:pt x="28" y="135"/>
                  </a:cubicBezTo>
                  <a:cubicBezTo>
                    <a:pt x="28" y="140"/>
                    <a:pt x="28" y="145"/>
                    <a:pt x="29" y="151"/>
                  </a:cubicBezTo>
                  <a:close/>
                  <a:moveTo>
                    <a:pt x="108" y="321"/>
                  </a:moveTo>
                  <a:cubicBezTo>
                    <a:pt x="109" y="302"/>
                    <a:pt x="109" y="280"/>
                    <a:pt x="108" y="260"/>
                  </a:cubicBezTo>
                  <a:cubicBezTo>
                    <a:pt x="108" y="257"/>
                    <a:pt x="107" y="256"/>
                    <a:pt x="105" y="254"/>
                  </a:cubicBezTo>
                  <a:cubicBezTo>
                    <a:pt x="103" y="253"/>
                    <a:pt x="103" y="254"/>
                    <a:pt x="101" y="255"/>
                  </a:cubicBezTo>
                  <a:cubicBezTo>
                    <a:pt x="89" y="262"/>
                    <a:pt x="68" y="274"/>
                    <a:pt x="57" y="274"/>
                  </a:cubicBezTo>
                  <a:cubicBezTo>
                    <a:pt x="49" y="274"/>
                    <a:pt x="44" y="271"/>
                    <a:pt x="42" y="264"/>
                  </a:cubicBezTo>
                  <a:cubicBezTo>
                    <a:pt x="42" y="260"/>
                    <a:pt x="41" y="259"/>
                    <a:pt x="44" y="258"/>
                  </a:cubicBezTo>
                  <a:cubicBezTo>
                    <a:pt x="71" y="252"/>
                    <a:pt x="80" y="249"/>
                    <a:pt x="103" y="237"/>
                  </a:cubicBezTo>
                  <a:cubicBezTo>
                    <a:pt x="110" y="233"/>
                    <a:pt x="122" y="226"/>
                    <a:pt x="132" y="225"/>
                  </a:cubicBezTo>
                  <a:cubicBezTo>
                    <a:pt x="148" y="224"/>
                    <a:pt x="146" y="216"/>
                    <a:pt x="159" y="215"/>
                  </a:cubicBezTo>
                  <a:cubicBezTo>
                    <a:pt x="163" y="214"/>
                    <a:pt x="166" y="216"/>
                    <a:pt x="171" y="216"/>
                  </a:cubicBezTo>
                  <a:cubicBezTo>
                    <a:pt x="175" y="216"/>
                    <a:pt x="181" y="221"/>
                    <a:pt x="181" y="226"/>
                  </a:cubicBezTo>
                  <a:cubicBezTo>
                    <a:pt x="181" y="227"/>
                    <a:pt x="181" y="227"/>
                    <a:pt x="181" y="228"/>
                  </a:cubicBezTo>
                  <a:cubicBezTo>
                    <a:pt x="181" y="237"/>
                    <a:pt x="173" y="238"/>
                    <a:pt x="165" y="239"/>
                  </a:cubicBezTo>
                  <a:cubicBezTo>
                    <a:pt x="163" y="240"/>
                    <a:pt x="161" y="240"/>
                    <a:pt x="159" y="241"/>
                  </a:cubicBezTo>
                  <a:cubicBezTo>
                    <a:pt x="148" y="246"/>
                    <a:pt x="133" y="248"/>
                    <a:pt x="129" y="250"/>
                  </a:cubicBezTo>
                  <a:cubicBezTo>
                    <a:pt x="129" y="249"/>
                    <a:pt x="129" y="248"/>
                    <a:pt x="129" y="247"/>
                  </a:cubicBezTo>
                  <a:cubicBezTo>
                    <a:pt x="131" y="244"/>
                    <a:pt x="138" y="241"/>
                    <a:pt x="137" y="238"/>
                  </a:cubicBezTo>
                  <a:cubicBezTo>
                    <a:pt x="136" y="237"/>
                    <a:pt x="120" y="246"/>
                    <a:pt x="113" y="250"/>
                  </a:cubicBezTo>
                  <a:cubicBezTo>
                    <a:pt x="132" y="265"/>
                    <a:pt x="133" y="297"/>
                    <a:pt x="133" y="318"/>
                  </a:cubicBezTo>
                  <a:cubicBezTo>
                    <a:pt x="133" y="326"/>
                    <a:pt x="125" y="349"/>
                    <a:pt x="120" y="349"/>
                  </a:cubicBezTo>
                  <a:cubicBezTo>
                    <a:pt x="116" y="349"/>
                    <a:pt x="112" y="349"/>
                    <a:pt x="109" y="349"/>
                  </a:cubicBezTo>
                  <a:cubicBezTo>
                    <a:pt x="99" y="349"/>
                    <a:pt x="89" y="335"/>
                    <a:pt x="83" y="330"/>
                  </a:cubicBezTo>
                  <a:cubicBezTo>
                    <a:pt x="78" y="326"/>
                    <a:pt x="60" y="317"/>
                    <a:pt x="60" y="310"/>
                  </a:cubicBezTo>
                  <a:cubicBezTo>
                    <a:pt x="60" y="307"/>
                    <a:pt x="59" y="306"/>
                    <a:pt x="63" y="307"/>
                  </a:cubicBezTo>
                  <a:cubicBezTo>
                    <a:pt x="66" y="308"/>
                    <a:pt x="67" y="310"/>
                    <a:pt x="70" y="312"/>
                  </a:cubicBezTo>
                  <a:cubicBezTo>
                    <a:pt x="74" y="314"/>
                    <a:pt x="78" y="314"/>
                    <a:pt x="84" y="315"/>
                  </a:cubicBezTo>
                  <a:cubicBezTo>
                    <a:pt x="91" y="316"/>
                    <a:pt x="101" y="323"/>
                    <a:pt x="108" y="321"/>
                  </a:cubicBezTo>
                  <a:close/>
                  <a:moveTo>
                    <a:pt x="156" y="99"/>
                  </a:moveTo>
                  <a:cubicBezTo>
                    <a:pt x="157" y="108"/>
                    <a:pt x="152" y="118"/>
                    <a:pt x="148" y="118"/>
                  </a:cubicBezTo>
                  <a:cubicBezTo>
                    <a:pt x="143" y="119"/>
                    <a:pt x="138" y="122"/>
                    <a:pt x="134" y="126"/>
                  </a:cubicBezTo>
                  <a:cubicBezTo>
                    <a:pt x="128" y="130"/>
                    <a:pt x="123" y="132"/>
                    <a:pt x="118" y="138"/>
                  </a:cubicBezTo>
                  <a:cubicBezTo>
                    <a:pt x="120" y="143"/>
                    <a:pt x="122" y="148"/>
                    <a:pt x="125" y="154"/>
                  </a:cubicBezTo>
                  <a:cubicBezTo>
                    <a:pt x="127" y="157"/>
                    <a:pt x="136" y="143"/>
                    <a:pt x="139" y="139"/>
                  </a:cubicBezTo>
                  <a:cubicBezTo>
                    <a:pt x="140" y="138"/>
                    <a:pt x="141" y="136"/>
                    <a:pt x="142" y="134"/>
                  </a:cubicBezTo>
                  <a:cubicBezTo>
                    <a:pt x="159" y="110"/>
                    <a:pt x="168" y="84"/>
                    <a:pt x="180" y="58"/>
                  </a:cubicBezTo>
                  <a:cubicBezTo>
                    <a:pt x="185" y="45"/>
                    <a:pt x="168" y="55"/>
                    <a:pt x="159" y="58"/>
                  </a:cubicBezTo>
                  <a:cubicBezTo>
                    <a:pt x="151" y="61"/>
                    <a:pt x="139" y="68"/>
                    <a:pt x="130" y="69"/>
                  </a:cubicBezTo>
                  <a:cubicBezTo>
                    <a:pt x="129" y="69"/>
                    <a:pt x="129" y="70"/>
                    <a:pt x="129" y="70"/>
                  </a:cubicBezTo>
                  <a:cubicBezTo>
                    <a:pt x="130" y="71"/>
                    <a:pt x="129" y="71"/>
                    <a:pt x="130" y="71"/>
                  </a:cubicBezTo>
                  <a:cubicBezTo>
                    <a:pt x="140" y="77"/>
                    <a:pt x="151" y="88"/>
                    <a:pt x="156" y="99"/>
                  </a:cubicBezTo>
                  <a:close/>
                  <a:moveTo>
                    <a:pt x="136" y="102"/>
                  </a:moveTo>
                  <a:cubicBezTo>
                    <a:pt x="136" y="95"/>
                    <a:pt x="123" y="78"/>
                    <a:pt x="122" y="73"/>
                  </a:cubicBezTo>
                  <a:cubicBezTo>
                    <a:pt x="119" y="73"/>
                    <a:pt x="115" y="74"/>
                    <a:pt x="112" y="75"/>
                  </a:cubicBezTo>
                  <a:cubicBezTo>
                    <a:pt x="114" y="82"/>
                    <a:pt x="122" y="86"/>
                    <a:pt x="120" y="93"/>
                  </a:cubicBezTo>
                  <a:cubicBezTo>
                    <a:pt x="120" y="96"/>
                    <a:pt x="115" y="103"/>
                    <a:pt x="113" y="103"/>
                  </a:cubicBezTo>
                  <a:cubicBezTo>
                    <a:pt x="111" y="103"/>
                    <a:pt x="111" y="103"/>
                    <a:pt x="109" y="106"/>
                  </a:cubicBezTo>
                  <a:cubicBezTo>
                    <a:pt x="105" y="112"/>
                    <a:pt x="99" y="118"/>
                    <a:pt x="99" y="123"/>
                  </a:cubicBezTo>
                  <a:cubicBezTo>
                    <a:pt x="102" y="125"/>
                    <a:pt x="104" y="127"/>
                    <a:pt x="105" y="129"/>
                  </a:cubicBezTo>
                  <a:cubicBezTo>
                    <a:pt x="107" y="131"/>
                    <a:pt x="107" y="130"/>
                    <a:pt x="107" y="128"/>
                  </a:cubicBezTo>
                  <a:cubicBezTo>
                    <a:pt x="107" y="123"/>
                    <a:pt x="107" y="118"/>
                    <a:pt x="107" y="113"/>
                  </a:cubicBezTo>
                  <a:cubicBezTo>
                    <a:pt x="107" y="109"/>
                    <a:pt x="111" y="112"/>
                    <a:pt x="111" y="114"/>
                  </a:cubicBezTo>
                  <a:cubicBezTo>
                    <a:pt x="112" y="116"/>
                    <a:pt x="113" y="125"/>
                    <a:pt x="115" y="125"/>
                  </a:cubicBezTo>
                  <a:cubicBezTo>
                    <a:pt x="119" y="122"/>
                    <a:pt x="136" y="107"/>
                    <a:pt x="13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íṣḻiḍê"/>
            <p:cNvSpPr/>
            <p:nvPr/>
          </p:nvSpPr>
          <p:spPr bwMode="auto">
            <a:xfrm>
              <a:off x="3209925" y="2844801"/>
              <a:ext cx="1184275" cy="1173163"/>
            </a:xfrm>
            <a:custGeom>
              <a:avLst/>
              <a:gdLst>
                <a:gd name="T0" fmla="*/ 217 w 359"/>
                <a:gd name="T1" fmla="*/ 4 h 355"/>
                <a:gd name="T2" fmla="*/ 234 w 359"/>
                <a:gd name="T3" fmla="*/ 29 h 355"/>
                <a:gd name="T4" fmla="*/ 260 w 359"/>
                <a:gd name="T5" fmla="*/ 19 h 355"/>
                <a:gd name="T6" fmla="*/ 270 w 359"/>
                <a:gd name="T7" fmla="*/ 48 h 355"/>
                <a:gd name="T8" fmla="*/ 299 w 359"/>
                <a:gd name="T9" fmla="*/ 46 h 355"/>
                <a:gd name="T10" fmla="*/ 301 w 359"/>
                <a:gd name="T11" fmla="*/ 76 h 355"/>
                <a:gd name="T12" fmla="*/ 330 w 359"/>
                <a:gd name="T13" fmla="*/ 81 h 355"/>
                <a:gd name="T14" fmla="*/ 324 w 359"/>
                <a:gd name="T15" fmla="*/ 110 h 355"/>
                <a:gd name="T16" fmla="*/ 350 w 359"/>
                <a:gd name="T17" fmla="*/ 123 h 355"/>
                <a:gd name="T18" fmla="*/ 337 w 359"/>
                <a:gd name="T19" fmla="*/ 150 h 355"/>
                <a:gd name="T20" fmla="*/ 359 w 359"/>
                <a:gd name="T21" fmla="*/ 172 h 355"/>
                <a:gd name="T22" fmla="*/ 338 w 359"/>
                <a:gd name="T23" fmla="*/ 194 h 355"/>
                <a:gd name="T24" fmla="*/ 335 w 359"/>
                <a:gd name="T25" fmla="*/ 213 h 355"/>
                <a:gd name="T26" fmla="*/ 348 w 359"/>
                <a:gd name="T27" fmla="*/ 240 h 355"/>
                <a:gd name="T28" fmla="*/ 321 w 359"/>
                <a:gd name="T29" fmla="*/ 251 h 355"/>
                <a:gd name="T30" fmla="*/ 326 w 359"/>
                <a:gd name="T31" fmla="*/ 281 h 355"/>
                <a:gd name="T32" fmla="*/ 296 w 359"/>
                <a:gd name="T33" fmla="*/ 285 h 355"/>
                <a:gd name="T34" fmla="*/ 293 w 359"/>
                <a:gd name="T35" fmla="*/ 315 h 355"/>
                <a:gd name="T36" fmla="*/ 271 w 359"/>
                <a:gd name="T37" fmla="*/ 307 h 355"/>
                <a:gd name="T38" fmla="*/ 261 w 359"/>
                <a:gd name="T39" fmla="*/ 337 h 355"/>
                <a:gd name="T40" fmla="*/ 234 w 359"/>
                <a:gd name="T41" fmla="*/ 327 h 355"/>
                <a:gd name="T42" fmla="*/ 217 w 359"/>
                <a:gd name="T43" fmla="*/ 352 h 355"/>
                <a:gd name="T44" fmla="*/ 193 w 359"/>
                <a:gd name="T45" fmla="*/ 336 h 355"/>
                <a:gd name="T46" fmla="*/ 170 w 359"/>
                <a:gd name="T47" fmla="*/ 355 h 355"/>
                <a:gd name="T48" fmla="*/ 151 w 359"/>
                <a:gd name="T49" fmla="*/ 334 h 355"/>
                <a:gd name="T50" fmla="*/ 123 w 359"/>
                <a:gd name="T51" fmla="*/ 347 h 355"/>
                <a:gd name="T52" fmla="*/ 109 w 359"/>
                <a:gd name="T53" fmla="*/ 319 h 355"/>
                <a:gd name="T54" fmla="*/ 78 w 359"/>
                <a:gd name="T55" fmla="*/ 325 h 355"/>
                <a:gd name="T56" fmla="*/ 83 w 359"/>
                <a:gd name="T57" fmla="*/ 303 h 355"/>
                <a:gd name="T58" fmla="*/ 59 w 359"/>
                <a:gd name="T59" fmla="*/ 310 h 355"/>
                <a:gd name="T60" fmla="*/ 58 w 359"/>
                <a:gd name="T61" fmla="*/ 280 h 355"/>
                <a:gd name="T62" fmla="*/ 29 w 359"/>
                <a:gd name="T63" fmla="*/ 274 h 355"/>
                <a:gd name="T64" fmla="*/ 35 w 359"/>
                <a:gd name="T65" fmla="*/ 245 h 355"/>
                <a:gd name="T66" fmla="*/ 9 w 359"/>
                <a:gd name="T67" fmla="*/ 232 h 355"/>
                <a:gd name="T68" fmla="*/ 3 w 359"/>
                <a:gd name="T69" fmla="*/ 211 h 355"/>
                <a:gd name="T70" fmla="*/ 22 w 359"/>
                <a:gd name="T71" fmla="*/ 206 h 355"/>
                <a:gd name="T72" fmla="*/ 20 w 359"/>
                <a:gd name="T73" fmla="*/ 191 h 355"/>
                <a:gd name="T74" fmla="*/ 0 w 359"/>
                <a:gd name="T75" fmla="*/ 178 h 355"/>
                <a:gd name="T76" fmla="*/ 20 w 359"/>
                <a:gd name="T77" fmla="*/ 168 h 355"/>
                <a:gd name="T78" fmla="*/ 3 w 359"/>
                <a:gd name="T79" fmla="*/ 145 h 355"/>
                <a:gd name="T80" fmla="*/ 28 w 359"/>
                <a:gd name="T81" fmla="*/ 128 h 355"/>
                <a:gd name="T82" fmla="*/ 18 w 359"/>
                <a:gd name="T83" fmla="*/ 101 h 355"/>
                <a:gd name="T84" fmla="*/ 46 w 359"/>
                <a:gd name="T85" fmla="*/ 91 h 355"/>
                <a:gd name="T86" fmla="*/ 43 w 359"/>
                <a:gd name="T87" fmla="*/ 61 h 355"/>
                <a:gd name="T88" fmla="*/ 59 w 359"/>
                <a:gd name="T89" fmla="*/ 45 h 355"/>
                <a:gd name="T90" fmla="*/ 86 w 359"/>
                <a:gd name="T91" fmla="*/ 51 h 355"/>
                <a:gd name="T92" fmla="*/ 81 w 359"/>
                <a:gd name="T93" fmla="*/ 28 h 355"/>
                <a:gd name="T94" fmla="*/ 111 w 359"/>
                <a:gd name="T95" fmla="*/ 35 h 355"/>
                <a:gd name="T96" fmla="*/ 124 w 359"/>
                <a:gd name="T97" fmla="*/ 9 h 355"/>
                <a:gd name="T98" fmla="*/ 151 w 359"/>
                <a:gd name="T99" fmla="*/ 22 h 355"/>
                <a:gd name="T100" fmla="*/ 170 w 359"/>
                <a:gd name="T101" fmla="*/ 0 h 355"/>
                <a:gd name="T102" fmla="*/ 193 w 359"/>
                <a:gd name="T103" fmla="*/ 20 h 355"/>
                <a:gd name="T104" fmla="*/ 82 w 359"/>
                <a:gd name="T105" fmla="*/ 280 h 355"/>
                <a:gd name="T106" fmla="*/ 322 w 359"/>
                <a:gd name="T107" fmla="*/ 178 h 355"/>
                <a:gd name="T108" fmla="*/ 38 w 359"/>
                <a:gd name="T109" fmla="*/ 178 h 355"/>
                <a:gd name="T110" fmla="*/ 267 w 359"/>
                <a:gd name="T111" fmla="*/ 290 h 355"/>
                <a:gd name="T112" fmla="*/ 180 w 359"/>
                <a:gd name="T113" fmla="*/ 32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9" h="355">
                  <a:moveTo>
                    <a:pt x="212" y="23"/>
                  </a:moveTo>
                  <a:cubicBezTo>
                    <a:pt x="217" y="4"/>
                    <a:pt x="217" y="4"/>
                    <a:pt x="217" y="4"/>
                  </a:cubicBezTo>
                  <a:cubicBezTo>
                    <a:pt x="239" y="11"/>
                    <a:pt x="239" y="11"/>
                    <a:pt x="239" y="11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39" y="31"/>
                    <a:pt x="245" y="33"/>
                    <a:pt x="250" y="36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80" y="31"/>
                    <a:pt x="280" y="31"/>
                    <a:pt x="280" y="31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5" y="51"/>
                    <a:pt x="280" y="55"/>
                    <a:pt x="285" y="59"/>
                  </a:cubicBezTo>
                  <a:cubicBezTo>
                    <a:pt x="299" y="46"/>
                    <a:pt x="299" y="46"/>
                    <a:pt x="299" y="46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01" y="76"/>
                    <a:pt x="301" y="76"/>
                    <a:pt x="301" y="76"/>
                  </a:cubicBezTo>
                  <a:cubicBezTo>
                    <a:pt x="305" y="81"/>
                    <a:pt x="309" y="86"/>
                    <a:pt x="312" y="91"/>
                  </a:cubicBezTo>
                  <a:cubicBezTo>
                    <a:pt x="330" y="81"/>
                    <a:pt x="330" y="81"/>
                    <a:pt x="330" y="81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24" y="110"/>
                    <a:pt x="324" y="110"/>
                    <a:pt x="324" y="110"/>
                  </a:cubicBezTo>
                  <a:cubicBezTo>
                    <a:pt x="326" y="116"/>
                    <a:pt x="329" y="122"/>
                    <a:pt x="331" y="128"/>
                  </a:cubicBezTo>
                  <a:cubicBezTo>
                    <a:pt x="350" y="123"/>
                    <a:pt x="350" y="123"/>
                    <a:pt x="350" y="123"/>
                  </a:cubicBezTo>
                  <a:cubicBezTo>
                    <a:pt x="356" y="145"/>
                    <a:pt x="356" y="145"/>
                    <a:pt x="356" y="145"/>
                  </a:cubicBezTo>
                  <a:cubicBezTo>
                    <a:pt x="337" y="150"/>
                    <a:pt x="337" y="150"/>
                    <a:pt x="337" y="150"/>
                  </a:cubicBezTo>
                  <a:cubicBezTo>
                    <a:pt x="338" y="157"/>
                    <a:pt x="339" y="164"/>
                    <a:pt x="339" y="171"/>
                  </a:cubicBezTo>
                  <a:cubicBezTo>
                    <a:pt x="359" y="172"/>
                    <a:pt x="359" y="172"/>
                    <a:pt x="359" y="172"/>
                  </a:cubicBezTo>
                  <a:cubicBezTo>
                    <a:pt x="358" y="194"/>
                    <a:pt x="358" y="194"/>
                    <a:pt x="358" y="194"/>
                  </a:cubicBezTo>
                  <a:cubicBezTo>
                    <a:pt x="338" y="194"/>
                    <a:pt x="338" y="194"/>
                    <a:pt x="338" y="194"/>
                  </a:cubicBezTo>
                  <a:cubicBezTo>
                    <a:pt x="338" y="195"/>
                    <a:pt x="338" y="196"/>
                    <a:pt x="338" y="198"/>
                  </a:cubicBezTo>
                  <a:cubicBezTo>
                    <a:pt x="337" y="203"/>
                    <a:pt x="336" y="208"/>
                    <a:pt x="335" y="213"/>
                  </a:cubicBezTo>
                  <a:cubicBezTo>
                    <a:pt x="354" y="218"/>
                    <a:pt x="354" y="218"/>
                    <a:pt x="354" y="218"/>
                  </a:cubicBezTo>
                  <a:cubicBezTo>
                    <a:pt x="348" y="240"/>
                    <a:pt x="348" y="240"/>
                    <a:pt x="348" y="240"/>
                  </a:cubicBezTo>
                  <a:cubicBezTo>
                    <a:pt x="329" y="234"/>
                    <a:pt x="329" y="234"/>
                    <a:pt x="329" y="234"/>
                  </a:cubicBezTo>
                  <a:cubicBezTo>
                    <a:pt x="326" y="240"/>
                    <a:pt x="324" y="246"/>
                    <a:pt x="321" y="251"/>
                  </a:cubicBezTo>
                  <a:cubicBezTo>
                    <a:pt x="338" y="261"/>
                    <a:pt x="338" y="261"/>
                    <a:pt x="338" y="261"/>
                  </a:cubicBezTo>
                  <a:cubicBezTo>
                    <a:pt x="326" y="281"/>
                    <a:pt x="326" y="281"/>
                    <a:pt x="326" y="281"/>
                  </a:cubicBezTo>
                  <a:cubicBezTo>
                    <a:pt x="309" y="271"/>
                    <a:pt x="309" y="271"/>
                    <a:pt x="309" y="271"/>
                  </a:cubicBezTo>
                  <a:cubicBezTo>
                    <a:pt x="305" y="276"/>
                    <a:pt x="301" y="281"/>
                    <a:pt x="296" y="285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293" y="315"/>
                    <a:pt x="293" y="315"/>
                    <a:pt x="293" y="315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7" y="303"/>
                    <a:pt x="274" y="305"/>
                    <a:pt x="271" y="307"/>
                  </a:cubicBezTo>
                  <a:cubicBezTo>
                    <a:pt x="281" y="325"/>
                    <a:pt x="281" y="325"/>
                    <a:pt x="281" y="325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51" y="319"/>
                    <a:pt x="251" y="319"/>
                    <a:pt x="251" y="319"/>
                  </a:cubicBezTo>
                  <a:cubicBezTo>
                    <a:pt x="246" y="322"/>
                    <a:pt x="240" y="325"/>
                    <a:pt x="234" y="327"/>
                  </a:cubicBezTo>
                  <a:cubicBezTo>
                    <a:pt x="239" y="346"/>
                    <a:pt x="239" y="346"/>
                    <a:pt x="239" y="346"/>
                  </a:cubicBezTo>
                  <a:cubicBezTo>
                    <a:pt x="217" y="352"/>
                    <a:pt x="217" y="352"/>
                    <a:pt x="217" y="352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05" y="334"/>
                    <a:pt x="199" y="335"/>
                    <a:pt x="193" y="336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70" y="355"/>
                    <a:pt x="170" y="355"/>
                    <a:pt x="170" y="355"/>
                  </a:cubicBezTo>
                  <a:cubicBezTo>
                    <a:pt x="170" y="336"/>
                    <a:pt x="170" y="336"/>
                    <a:pt x="170" y="336"/>
                  </a:cubicBezTo>
                  <a:cubicBezTo>
                    <a:pt x="163" y="336"/>
                    <a:pt x="157" y="335"/>
                    <a:pt x="151" y="334"/>
                  </a:cubicBezTo>
                  <a:cubicBezTo>
                    <a:pt x="146" y="353"/>
                    <a:pt x="146" y="353"/>
                    <a:pt x="146" y="353"/>
                  </a:cubicBezTo>
                  <a:cubicBezTo>
                    <a:pt x="123" y="347"/>
                    <a:pt x="123" y="347"/>
                    <a:pt x="123" y="347"/>
                  </a:cubicBezTo>
                  <a:cubicBezTo>
                    <a:pt x="129" y="328"/>
                    <a:pt x="129" y="328"/>
                    <a:pt x="129" y="328"/>
                  </a:cubicBezTo>
                  <a:cubicBezTo>
                    <a:pt x="122" y="325"/>
                    <a:pt x="115" y="322"/>
                    <a:pt x="109" y="319"/>
                  </a:cubicBezTo>
                  <a:cubicBezTo>
                    <a:pt x="98" y="337"/>
                    <a:pt x="98" y="337"/>
                    <a:pt x="98" y="337"/>
                  </a:cubicBezTo>
                  <a:cubicBezTo>
                    <a:pt x="78" y="325"/>
                    <a:pt x="78" y="325"/>
                    <a:pt x="78" y="325"/>
                  </a:cubicBezTo>
                  <a:cubicBezTo>
                    <a:pt x="89" y="307"/>
                    <a:pt x="89" y="307"/>
                    <a:pt x="89" y="307"/>
                  </a:cubicBezTo>
                  <a:cubicBezTo>
                    <a:pt x="87" y="306"/>
                    <a:pt x="85" y="305"/>
                    <a:pt x="83" y="303"/>
                  </a:cubicBezTo>
                  <a:cubicBezTo>
                    <a:pt x="80" y="301"/>
                    <a:pt x="77" y="298"/>
                    <a:pt x="74" y="296"/>
                  </a:cubicBezTo>
                  <a:cubicBezTo>
                    <a:pt x="59" y="310"/>
                    <a:pt x="59" y="310"/>
                    <a:pt x="59" y="310"/>
                  </a:cubicBezTo>
                  <a:cubicBezTo>
                    <a:pt x="43" y="294"/>
                    <a:pt x="43" y="294"/>
                    <a:pt x="43" y="294"/>
                  </a:cubicBezTo>
                  <a:cubicBezTo>
                    <a:pt x="58" y="280"/>
                    <a:pt x="58" y="280"/>
                    <a:pt x="58" y="280"/>
                  </a:cubicBezTo>
                  <a:cubicBezTo>
                    <a:pt x="54" y="275"/>
                    <a:pt x="50" y="270"/>
                    <a:pt x="46" y="265"/>
                  </a:cubicBezTo>
                  <a:cubicBezTo>
                    <a:pt x="29" y="274"/>
                    <a:pt x="29" y="274"/>
                    <a:pt x="29" y="274"/>
                  </a:cubicBezTo>
                  <a:cubicBezTo>
                    <a:pt x="18" y="255"/>
                    <a:pt x="18" y="255"/>
                    <a:pt x="18" y="255"/>
                  </a:cubicBezTo>
                  <a:cubicBezTo>
                    <a:pt x="35" y="245"/>
                    <a:pt x="35" y="245"/>
                    <a:pt x="35" y="245"/>
                  </a:cubicBezTo>
                  <a:cubicBezTo>
                    <a:pt x="32" y="239"/>
                    <a:pt x="30" y="234"/>
                    <a:pt x="28" y="228"/>
                  </a:cubicBezTo>
                  <a:cubicBezTo>
                    <a:pt x="9" y="232"/>
                    <a:pt x="9" y="232"/>
                    <a:pt x="9" y="232"/>
                  </a:cubicBezTo>
                  <a:cubicBezTo>
                    <a:pt x="8" y="231"/>
                    <a:pt x="8" y="231"/>
                    <a:pt x="8" y="230"/>
                  </a:cubicBezTo>
                  <a:cubicBezTo>
                    <a:pt x="3" y="211"/>
                    <a:pt x="3" y="211"/>
                    <a:pt x="3" y="211"/>
                  </a:cubicBezTo>
                  <a:cubicBezTo>
                    <a:pt x="3" y="211"/>
                    <a:pt x="3" y="211"/>
                    <a:pt x="3" y="210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22" y="205"/>
                    <a:pt x="22" y="204"/>
                    <a:pt x="22" y="204"/>
                  </a:cubicBezTo>
                  <a:cubicBezTo>
                    <a:pt x="21" y="200"/>
                    <a:pt x="21" y="195"/>
                    <a:pt x="20" y="191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86"/>
                    <a:pt x="0" y="182"/>
                    <a:pt x="0" y="178"/>
                  </a:cubicBezTo>
                  <a:cubicBezTo>
                    <a:pt x="0" y="175"/>
                    <a:pt x="0" y="171"/>
                    <a:pt x="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1" y="162"/>
                    <a:pt x="21" y="156"/>
                    <a:pt x="22" y="150"/>
                  </a:cubicBezTo>
                  <a:cubicBezTo>
                    <a:pt x="3" y="145"/>
                    <a:pt x="3" y="145"/>
                    <a:pt x="3" y="145"/>
                  </a:cubicBezTo>
                  <a:cubicBezTo>
                    <a:pt x="5" y="137"/>
                    <a:pt x="7" y="130"/>
                    <a:pt x="9" y="123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30" y="122"/>
                    <a:pt x="32" y="116"/>
                    <a:pt x="35" y="110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21" y="94"/>
                    <a:pt x="25" y="87"/>
                    <a:pt x="29" y="8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85"/>
                    <a:pt x="54" y="81"/>
                    <a:pt x="58" y="76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4" y="60"/>
                    <a:pt x="45" y="60"/>
                    <a:pt x="46" y="59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8" y="56"/>
                    <a:pt x="82" y="53"/>
                    <a:pt x="86" y="51"/>
                  </a:cubicBezTo>
                  <a:cubicBezTo>
                    <a:pt x="87" y="49"/>
                    <a:pt x="89" y="48"/>
                    <a:pt x="91" y="47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7" y="33"/>
                    <a:pt x="122" y="30"/>
                    <a:pt x="128" y="28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7" y="21"/>
                    <a:pt x="163" y="20"/>
                    <a:pt x="170" y="2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9" y="20"/>
                    <a:pt x="205" y="21"/>
                    <a:pt x="212" y="23"/>
                  </a:cubicBezTo>
                  <a:close/>
                  <a:moveTo>
                    <a:pt x="82" y="280"/>
                  </a:moveTo>
                  <a:cubicBezTo>
                    <a:pt x="278" y="280"/>
                    <a:pt x="278" y="280"/>
                    <a:pt x="278" y="280"/>
                  </a:cubicBezTo>
                  <a:cubicBezTo>
                    <a:pt x="305" y="254"/>
                    <a:pt x="322" y="218"/>
                    <a:pt x="322" y="178"/>
                  </a:cubicBezTo>
                  <a:cubicBezTo>
                    <a:pt x="322" y="100"/>
                    <a:pt x="258" y="36"/>
                    <a:pt x="180" y="36"/>
                  </a:cubicBezTo>
                  <a:cubicBezTo>
                    <a:pt x="102" y="36"/>
                    <a:pt x="38" y="100"/>
                    <a:pt x="38" y="178"/>
                  </a:cubicBezTo>
                  <a:cubicBezTo>
                    <a:pt x="38" y="218"/>
                    <a:pt x="55" y="254"/>
                    <a:pt x="82" y="280"/>
                  </a:cubicBezTo>
                  <a:close/>
                  <a:moveTo>
                    <a:pt x="267" y="290"/>
                  </a:moveTo>
                  <a:cubicBezTo>
                    <a:pt x="92" y="290"/>
                    <a:pt x="92" y="290"/>
                    <a:pt x="92" y="290"/>
                  </a:cubicBezTo>
                  <a:cubicBezTo>
                    <a:pt x="117" y="309"/>
                    <a:pt x="147" y="320"/>
                    <a:pt x="180" y="320"/>
                  </a:cubicBezTo>
                  <a:cubicBezTo>
                    <a:pt x="213" y="320"/>
                    <a:pt x="243" y="309"/>
                    <a:pt x="267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iš1iḓé"/>
            <p:cNvSpPr/>
            <p:nvPr/>
          </p:nvSpPr>
          <p:spPr bwMode="auto">
            <a:xfrm>
              <a:off x="3635375" y="3617913"/>
              <a:ext cx="355600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işľiḑè"/>
            <p:cNvSpPr/>
            <p:nvPr/>
          </p:nvSpPr>
          <p:spPr bwMode="auto">
            <a:xfrm>
              <a:off x="3576638" y="3654426"/>
              <a:ext cx="474663" cy="101600"/>
            </a:xfrm>
            <a:custGeom>
              <a:avLst/>
              <a:gdLst>
                <a:gd name="T0" fmla="*/ 0 w 144"/>
                <a:gd name="T1" fmla="*/ 0 h 31"/>
                <a:gd name="T2" fmla="*/ 144 w 144"/>
                <a:gd name="T3" fmla="*/ 0 h 31"/>
                <a:gd name="T4" fmla="*/ 144 w 144"/>
                <a:gd name="T5" fmla="*/ 31 h 31"/>
                <a:gd name="T6" fmla="*/ 0 w 144"/>
                <a:gd name="T7" fmla="*/ 31 h 31"/>
                <a:gd name="T8" fmla="*/ 0 w 144"/>
                <a:gd name="T9" fmla="*/ 0 h 31"/>
                <a:gd name="T10" fmla="*/ 41 w 144"/>
                <a:gd name="T11" fmla="*/ 5 h 31"/>
                <a:gd name="T12" fmla="*/ 36 w 144"/>
                <a:gd name="T13" fmla="*/ 5 h 31"/>
                <a:gd name="T14" fmla="*/ 30 w 144"/>
                <a:gd name="T15" fmla="*/ 10 h 31"/>
                <a:gd name="T16" fmla="*/ 30 w 144"/>
                <a:gd name="T17" fmla="*/ 15 h 31"/>
                <a:gd name="T18" fmla="*/ 35 w 144"/>
                <a:gd name="T19" fmla="*/ 15 h 31"/>
                <a:gd name="T20" fmla="*/ 35 w 144"/>
                <a:gd name="T21" fmla="*/ 28 h 31"/>
                <a:gd name="T22" fmla="*/ 41 w 144"/>
                <a:gd name="T23" fmla="*/ 28 h 31"/>
                <a:gd name="T24" fmla="*/ 41 w 144"/>
                <a:gd name="T25" fmla="*/ 5 h 31"/>
                <a:gd name="T26" fmla="*/ 61 w 144"/>
                <a:gd name="T27" fmla="*/ 23 h 31"/>
                <a:gd name="T28" fmla="*/ 64 w 144"/>
                <a:gd name="T29" fmla="*/ 21 h 31"/>
                <a:gd name="T30" fmla="*/ 61 w 144"/>
                <a:gd name="T31" fmla="*/ 18 h 31"/>
                <a:gd name="T32" fmla="*/ 58 w 144"/>
                <a:gd name="T33" fmla="*/ 21 h 31"/>
                <a:gd name="T34" fmla="*/ 61 w 144"/>
                <a:gd name="T35" fmla="*/ 23 h 31"/>
                <a:gd name="T36" fmla="*/ 61 w 144"/>
                <a:gd name="T37" fmla="*/ 14 h 31"/>
                <a:gd name="T38" fmla="*/ 63 w 144"/>
                <a:gd name="T39" fmla="*/ 12 h 31"/>
                <a:gd name="T40" fmla="*/ 61 w 144"/>
                <a:gd name="T41" fmla="*/ 9 h 31"/>
                <a:gd name="T42" fmla="*/ 58 w 144"/>
                <a:gd name="T43" fmla="*/ 12 h 31"/>
                <a:gd name="T44" fmla="*/ 61 w 144"/>
                <a:gd name="T45" fmla="*/ 14 h 31"/>
                <a:gd name="T46" fmla="*/ 55 w 144"/>
                <a:gd name="T47" fmla="*/ 16 h 31"/>
                <a:gd name="T48" fmla="*/ 51 w 144"/>
                <a:gd name="T49" fmla="*/ 21 h 31"/>
                <a:gd name="T50" fmla="*/ 61 w 144"/>
                <a:gd name="T51" fmla="*/ 28 h 31"/>
                <a:gd name="T52" fmla="*/ 70 w 144"/>
                <a:gd name="T53" fmla="*/ 21 h 31"/>
                <a:gd name="T54" fmla="*/ 67 w 144"/>
                <a:gd name="T55" fmla="*/ 16 h 31"/>
                <a:gd name="T56" fmla="*/ 70 w 144"/>
                <a:gd name="T57" fmla="*/ 11 h 31"/>
                <a:gd name="T58" fmla="*/ 61 w 144"/>
                <a:gd name="T59" fmla="*/ 5 h 31"/>
                <a:gd name="T60" fmla="*/ 52 w 144"/>
                <a:gd name="T61" fmla="*/ 11 h 31"/>
                <a:gd name="T62" fmla="*/ 55 w 144"/>
                <a:gd name="T63" fmla="*/ 16 h 31"/>
                <a:gd name="T64" fmla="*/ 84 w 144"/>
                <a:gd name="T65" fmla="*/ 16 h 31"/>
                <a:gd name="T66" fmla="*/ 87 w 144"/>
                <a:gd name="T67" fmla="*/ 13 h 31"/>
                <a:gd name="T68" fmla="*/ 84 w 144"/>
                <a:gd name="T69" fmla="*/ 10 h 31"/>
                <a:gd name="T70" fmla="*/ 81 w 144"/>
                <a:gd name="T71" fmla="*/ 13 h 31"/>
                <a:gd name="T72" fmla="*/ 84 w 144"/>
                <a:gd name="T73" fmla="*/ 16 h 31"/>
                <a:gd name="T74" fmla="*/ 75 w 144"/>
                <a:gd name="T75" fmla="*/ 22 h 31"/>
                <a:gd name="T76" fmla="*/ 84 w 144"/>
                <a:gd name="T77" fmla="*/ 28 h 31"/>
                <a:gd name="T78" fmla="*/ 94 w 144"/>
                <a:gd name="T79" fmla="*/ 17 h 31"/>
                <a:gd name="T80" fmla="*/ 83 w 144"/>
                <a:gd name="T81" fmla="*/ 5 h 31"/>
                <a:gd name="T82" fmla="*/ 74 w 144"/>
                <a:gd name="T83" fmla="*/ 13 h 31"/>
                <a:gd name="T84" fmla="*/ 82 w 144"/>
                <a:gd name="T85" fmla="*/ 20 h 31"/>
                <a:gd name="T86" fmla="*/ 87 w 144"/>
                <a:gd name="T87" fmla="*/ 19 h 31"/>
                <a:gd name="T88" fmla="*/ 84 w 144"/>
                <a:gd name="T89" fmla="*/ 24 h 31"/>
                <a:gd name="T90" fmla="*/ 81 w 144"/>
                <a:gd name="T91" fmla="*/ 22 h 31"/>
                <a:gd name="T92" fmla="*/ 75 w 144"/>
                <a:gd name="T93" fmla="*/ 22 h 31"/>
                <a:gd name="T94" fmla="*/ 108 w 144"/>
                <a:gd name="T95" fmla="*/ 17 h 31"/>
                <a:gd name="T96" fmla="*/ 105 w 144"/>
                <a:gd name="T97" fmla="*/ 21 h 31"/>
                <a:gd name="T98" fmla="*/ 108 w 144"/>
                <a:gd name="T99" fmla="*/ 24 h 31"/>
                <a:gd name="T100" fmla="*/ 111 w 144"/>
                <a:gd name="T101" fmla="*/ 20 h 31"/>
                <a:gd name="T102" fmla="*/ 108 w 144"/>
                <a:gd name="T103" fmla="*/ 17 h 31"/>
                <a:gd name="T104" fmla="*/ 117 w 144"/>
                <a:gd name="T105" fmla="*/ 11 h 31"/>
                <a:gd name="T106" fmla="*/ 108 w 144"/>
                <a:gd name="T107" fmla="*/ 5 h 31"/>
                <a:gd name="T108" fmla="*/ 98 w 144"/>
                <a:gd name="T109" fmla="*/ 17 h 31"/>
                <a:gd name="T110" fmla="*/ 109 w 144"/>
                <a:gd name="T111" fmla="*/ 28 h 31"/>
                <a:gd name="T112" fmla="*/ 118 w 144"/>
                <a:gd name="T113" fmla="*/ 20 h 31"/>
                <a:gd name="T114" fmla="*/ 110 w 144"/>
                <a:gd name="T115" fmla="*/ 13 h 31"/>
                <a:gd name="T116" fmla="*/ 105 w 144"/>
                <a:gd name="T117" fmla="*/ 15 h 31"/>
                <a:gd name="T118" fmla="*/ 108 w 144"/>
                <a:gd name="T119" fmla="*/ 9 h 31"/>
                <a:gd name="T120" fmla="*/ 111 w 144"/>
                <a:gd name="T121" fmla="*/ 11 h 31"/>
                <a:gd name="T122" fmla="*/ 117 w 144"/>
                <a:gd name="T123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31">
                  <a:moveTo>
                    <a:pt x="0" y="0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1" y="5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36" y="8"/>
                    <a:pt x="33" y="10"/>
                    <a:pt x="30" y="10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5"/>
                    <a:pt x="41" y="5"/>
                    <a:pt x="41" y="5"/>
                  </a:cubicBezTo>
                  <a:close/>
                  <a:moveTo>
                    <a:pt x="61" y="23"/>
                  </a:moveTo>
                  <a:cubicBezTo>
                    <a:pt x="63" y="23"/>
                    <a:pt x="64" y="22"/>
                    <a:pt x="64" y="21"/>
                  </a:cubicBezTo>
                  <a:cubicBezTo>
                    <a:pt x="64" y="19"/>
                    <a:pt x="63" y="18"/>
                    <a:pt x="61" y="18"/>
                  </a:cubicBezTo>
                  <a:cubicBezTo>
                    <a:pt x="59" y="18"/>
                    <a:pt x="58" y="19"/>
                    <a:pt x="58" y="21"/>
                  </a:cubicBezTo>
                  <a:cubicBezTo>
                    <a:pt x="58" y="23"/>
                    <a:pt x="59" y="24"/>
                    <a:pt x="61" y="23"/>
                  </a:cubicBezTo>
                  <a:close/>
                  <a:moveTo>
                    <a:pt x="61" y="14"/>
                  </a:moveTo>
                  <a:cubicBezTo>
                    <a:pt x="62" y="14"/>
                    <a:pt x="63" y="13"/>
                    <a:pt x="63" y="12"/>
                  </a:cubicBezTo>
                  <a:cubicBezTo>
                    <a:pt x="63" y="10"/>
                    <a:pt x="62" y="9"/>
                    <a:pt x="61" y="9"/>
                  </a:cubicBezTo>
                  <a:cubicBezTo>
                    <a:pt x="59" y="9"/>
                    <a:pt x="58" y="10"/>
                    <a:pt x="58" y="12"/>
                  </a:cubicBezTo>
                  <a:cubicBezTo>
                    <a:pt x="58" y="13"/>
                    <a:pt x="59" y="14"/>
                    <a:pt x="61" y="14"/>
                  </a:cubicBezTo>
                  <a:close/>
                  <a:moveTo>
                    <a:pt x="55" y="16"/>
                  </a:moveTo>
                  <a:cubicBezTo>
                    <a:pt x="52" y="17"/>
                    <a:pt x="51" y="19"/>
                    <a:pt x="51" y="21"/>
                  </a:cubicBezTo>
                  <a:cubicBezTo>
                    <a:pt x="51" y="26"/>
                    <a:pt x="54" y="28"/>
                    <a:pt x="61" y="28"/>
                  </a:cubicBezTo>
                  <a:cubicBezTo>
                    <a:pt x="67" y="28"/>
                    <a:pt x="70" y="26"/>
                    <a:pt x="70" y="21"/>
                  </a:cubicBezTo>
                  <a:cubicBezTo>
                    <a:pt x="70" y="19"/>
                    <a:pt x="69" y="17"/>
                    <a:pt x="67" y="16"/>
                  </a:cubicBezTo>
                  <a:cubicBezTo>
                    <a:pt x="69" y="15"/>
                    <a:pt x="70" y="14"/>
                    <a:pt x="70" y="11"/>
                  </a:cubicBezTo>
                  <a:cubicBezTo>
                    <a:pt x="69" y="7"/>
                    <a:pt x="66" y="5"/>
                    <a:pt x="61" y="5"/>
                  </a:cubicBezTo>
                  <a:cubicBezTo>
                    <a:pt x="55" y="5"/>
                    <a:pt x="52" y="7"/>
                    <a:pt x="52" y="11"/>
                  </a:cubicBezTo>
                  <a:cubicBezTo>
                    <a:pt x="51" y="13"/>
                    <a:pt x="52" y="15"/>
                    <a:pt x="55" y="16"/>
                  </a:cubicBezTo>
                  <a:close/>
                  <a:moveTo>
                    <a:pt x="84" y="16"/>
                  </a:moveTo>
                  <a:cubicBezTo>
                    <a:pt x="86" y="16"/>
                    <a:pt x="87" y="15"/>
                    <a:pt x="87" y="13"/>
                  </a:cubicBezTo>
                  <a:cubicBezTo>
                    <a:pt x="87" y="11"/>
                    <a:pt x="86" y="10"/>
                    <a:pt x="84" y="10"/>
                  </a:cubicBezTo>
                  <a:cubicBezTo>
                    <a:pt x="82" y="10"/>
                    <a:pt x="81" y="11"/>
                    <a:pt x="81" y="13"/>
                  </a:cubicBezTo>
                  <a:cubicBezTo>
                    <a:pt x="81" y="15"/>
                    <a:pt x="82" y="16"/>
                    <a:pt x="84" y="16"/>
                  </a:cubicBezTo>
                  <a:close/>
                  <a:moveTo>
                    <a:pt x="75" y="22"/>
                  </a:moveTo>
                  <a:cubicBezTo>
                    <a:pt x="76" y="26"/>
                    <a:pt x="79" y="28"/>
                    <a:pt x="84" y="28"/>
                  </a:cubicBezTo>
                  <a:cubicBezTo>
                    <a:pt x="90" y="28"/>
                    <a:pt x="94" y="24"/>
                    <a:pt x="94" y="17"/>
                  </a:cubicBezTo>
                  <a:cubicBezTo>
                    <a:pt x="94" y="9"/>
                    <a:pt x="90" y="5"/>
                    <a:pt x="83" y="5"/>
                  </a:cubicBezTo>
                  <a:cubicBezTo>
                    <a:pt x="77" y="5"/>
                    <a:pt x="74" y="8"/>
                    <a:pt x="74" y="13"/>
                  </a:cubicBezTo>
                  <a:cubicBezTo>
                    <a:pt x="75" y="18"/>
                    <a:pt x="77" y="20"/>
                    <a:pt x="82" y="20"/>
                  </a:cubicBezTo>
                  <a:cubicBezTo>
                    <a:pt x="84" y="20"/>
                    <a:pt x="86" y="20"/>
                    <a:pt x="87" y="19"/>
                  </a:cubicBezTo>
                  <a:cubicBezTo>
                    <a:pt x="87" y="22"/>
                    <a:pt x="86" y="24"/>
                    <a:pt x="84" y="24"/>
                  </a:cubicBezTo>
                  <a:cubicBezTo>
                    <a:pt x="82" y="24"/>
                    <a:pt x="81" y="23"/>
                    <a:pt x="81" y="22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108" y="17"/>
                  </a:moveTo>
                  <a:cubicBezTo>
                    <a:pt x="106" y="17"/>
                    <a:pt x="105" y="18"/>
                    <a:pt x="105" y="21"/>
                  </a:cubicBezTo>
                  <a:cubicBezTo>
                    <a:pt x="105" y="22"/>
                    <a:pt x="106" y="23"/>
                    <a:pt x="108" y="24"/>
                  </a:cubicBezTo>
                  <a:cubicBezTo>
                    <a:pt x="110" y="24"/>
                    <a:pt x="111" y="22"/>
                    <a:pt x="111" y="20"/>
                  </a:cubicBezTo>
                  <a:cubicBezTo>
                    <a:pt x="111" y="19"/>
                    <a:pt x="110" y="18"/>
                    <a:pt x="108" y="17"/>
                  </a:cubicBezTo>
                  <a:close/>
                  <a:moveTo>
                    <a:pt x="117" y="11"/>
                  </a:moveTo>
                  <a:cubicBezTo>
                    <a:pt x="116" y="7"/>
                    <a:pt x="113" y="5"/>
                    <a:pt x="108" y="5"/>
                  </a:cubicBezTo>
                  <a:cubicBezTo>
                    <a:pt x="101" y="5"/>
                    <a:pt x="98" y="9"/>
                    <a:pt x="98" y="17"/>
                  </a:cubicBezTo>
                  <a:cubicBezTo>
                    <a:pt x="98" y="24"/>
                    <a:pt x="101" y="28"/>
                    <a:pt x="109" y="28"/>
                  </a:cubicBezTo>
                  <a:cubicBezTo>
                    <a:pt x="114" y="28"/>
                    <a:pt x="117" y="25"/>
                    <a:pt x="118" y="20"/>
                  </a:cubicBezTo>
                  <a:cubicBezTo>
                    <a:pt x="117" y="16"/>
                    <a:pt x="115" y="13"/>
                    <a:pt x="110" y="13"/>
                  </a:cubicBezTo>
                  <a:cubicBezTo>
                    <a:pt x="108" y="13"/>
                    <a:pt x="106" y="14"/>
                    <a:pt x="105" y="15"/>
                  </a:cubicBezTo>
                  <a:cubicBezTo>
                    <a:pt x="105" y="11"/>
                    <a:pt x="106" y="9"/>
                    <a:pt x="108" y="9"/>
                  </a:cubicBezTo>
                  <a:cubicBezTo>
                    <a:pt x="109" y="9"/>
                    <a:pt x="110" y="10"/>
                    <a:pt x="111" y="11"/>
                  </a:cubicBezTo>
                  <a:lnTo>
                    <a:pt x="11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ïṥlîḓe"/>
            <p:cNvSpPr/>
            <p:nvPr/>
          </p:nvSpPr>
          <p:spPr bwMode="auto">
            <a:xfrm>
              <a:off x="3810000" y="3059113"/>
              <a:ext cx="42863" cy="241300"/>
            </a:xfrm>
            <a:custGeom>
              <a:avLst/>
              <a:gdLst>
                <a:gd name="T0" fmla="*/ 0 w 13"/>
                <a:gd name="T1" fmla="*/ 70 h 73"/>
                <a:gd name="T2" fmla="*/ 0 w 13"/>
                <a:gd name="T3" fmla="*/ 51 h 73"/>
                <a:gd name="T4" fmla="*/ 0 w 13"/>
                <a:gd name="T5" fmla="*/ 3 h 73"/>
                <a:gd name="T6" fmla="*/ 2 w 13"/>
                <a:gd name="T7" fmla="*/ 0 h 73"/>
                <a:gd name="T8" fmla="*/ 11 w 13"/>
                <a:gd name="T9" fmla="*/ 0 h 73"/>
                <a:gd name="T10" fmla="*/ 13 w 13"/>
                <a:gd name="T11" fmla="*/ 3 h 73"/>
                <a:gd name="T12" fmla="*/ 13 w 13"/>
                <a:gd name="T13" fmla="*/ 51 h 73"/>
                <a:gd name="T14" fmla="*/ 13 w 13"/>
                <a:gd name="T15" fmla="*/ 70 h 73"/>
                <a:gd name="T16" fmla="*/ 13 w 13"/>
                <a:gd name="T17" fmla="*/ 73 h 73"/>
                <a:gd name="T18" fmla="*/ 11 w 13"/>
                <a:gd name="T19" fmla="*/ 73 h 73"/>
                <a:gd name="T20" fmla="*/ 2 w 13"/>
                <a:gd name="T21" fmla="*/ 73 h 73"/>
                <a:gd name="T22" fmla="*/ 0 w 13"/>
                <a:gd name="T23" fmla="*/ 73 h 73"/>
                <a:gd name="T24" fmla="*/ 0 w 13"/>
                <a:gd name="T25" fmla="*/ 70 h 73"/>
                <a:gd name="T26" fmla="*/ 0 w 13"/>
                <a:gd name="T27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73">
                  <a:moveTo>
                    <a:pt x="0" y="7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3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ş1îdé"/>
            <p:cNvSpPr/>
            <p:nvPr/>
          </p:nvSpPr>
          <p:spPr bwMode="auto">
            <a:xfrm>
              <a:off x="3865563" y="3079751"/>
              <a:ext cx="188913" cy="239713"/>
            </a:xfrm>
            <a:custGeom>
              <a:avLst/>
              <a:gdLst>
                <a:gd name="T0" fmla="*/ 0 w 57"/>
                <a:gd name="T1" fmla="*/ 65 h 73"/>
                <a:gd name="T2" fmla="*/ 0 w 57"/>
                <a:gd name="T3" fmla="*/ 47 h 73"/>
                <a:gd name="T4" fmla="*/ 0 w 57"/>
                <a:gd name="T5" fmla="*/ 2 h 73"/>
                <a:gd name="T6" fmla="*/ 2 w 57"/>
                <a:gd name="T7" fmla="*/ 0 h 73"/>
                <a:gd name="T8" fmla="*/ 10 w 57"/>
                <a:gd name="T9" fmla="*/ 0 h 73"/>
                <a:gd name="T10" fmla="*/ 11 w 57"/>
                <a:gd name="T11" fmla="*/ 2 h 73"/>
                <a:gd name="T12" fmla="*/ 11 w 57"/>
                <a:gd name="T13" fmla="*/ 16 h 73"/>
                <a:gd name="T14" fmla="*/ 17 w 57"/>
                <a:gd name="T15" fmla="*/ 12 h 73"/>
                <a:gd name="T16" fmla="*/ 20 w 57"/>
                <a:gd name="T17" fmla="*/ 13 h 73"/>
                <a:gd name="T18" fmla="*/ 46 w 57"/>
                <a:gd name="T19" fmla="*/ 50 h 73"/>
                <a:gd name="T20" fmla="*/ 56 w 57"/>
                <a:gd name="T21" fmla="*/ 64 h 73"/>
                <a:gd name="T22" fmla="*/ 57 w 57"/>
                <a:gd name="T23" fmla="*/ 66 h 73"/>
                <a:gd name="T24" fmla="*/ 55 w 57"/>
                <a:gd name="T25" fmla="*/ 67 h 73"/>
                <a:gd name="T26" fmla="*/ 49 w 57"/>
                <a:gd name="T27" fmla="*/ 72 h 73"/>
                <a:gd name="T28" fmla="*/ 47 w 57"/>
                <a:gd name="T29" fmla="*/ 73 h 73"/>
                <a:gd name="T30" fmla="*/ 46 w 57"/>
                <a:gd name="T31" fmla="*/ 71 h 73"/>
                <a:gd name="T32" fmla="*/ 46 w 57"/>
                <a:gd name="T33" fmla="*/ 71 h 73"/>
                <a:gd name="T34" fmla="*/ 36 w 57"/>
                <a:gd name="T35" fmla="*/ 56 h 73"/>
                <a:gd name="T36" fmla="*/ 11 w 57"/>
                <a:gd name="T37" fmla="*/ 21 h 73"/>
                <a:gd name="T38" fmla="*/ 11 w 57"/>
                <a:gd name="T39" fmla="*/ 47 h 73"/>
                <a:gd name="T40" fmla="*/ 11 w 57"/>
                <a:gd name="T41" fmla="*/ 65 h 73"/>
                <a:gd name="T42" fmla="*/ 11 w 57"/>
                <a:gd name="T43" fmla="*/ 67 h 73"/>
                <a:gd name="T44" fmla="*/ 10 w 57"/>
                <a:gd name="T45" fmla="*/ 67 h 73"/>
                <a:gd name="T46" fmla="*/ 2 w 57"/>
                <a:gd name="T47" fmla="*/ 67 h 73"/>
                <a:gd name="T48" fmla="*/ 0 w 57"/>
                <a:gd name="T49" fmla="*/ 67 h 73"/>
                <a:gd name="T50" fmla="*/ 0 w 57"/>
                <a:gd name="T51" fmla="*/ 65 h 73"/>
                <a:gd name="T52" fmla="*/ 0 w 57"/>
                <a:gd name="T53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" h="73">
                  <a:moveTo>
                    <a:pt x="0" y="65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9" y="12"/>
                    <a:pt x="20" y="13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îṩľídé"/>
            <p:cNvSpPr/>
            <p:nvPr/>
          </p:nvSpPr>
          <p:spPr bwMode="auto">
            <a:xfrm>
              <a:off x="3625850" y="3162301"/>
              <a:ext cx="171450" cy="39688"/>
            </a:xfrm>
            <a:custGeom>
              <a:avLst/>
              <a:gdLst>
                <a:gd name="T0" fmla="*/ 2 w 52"/>
                <a:gd name="T1" fmla="*/ 12 h 12"/>
                <a:gd name="T2" fmla="*/ 16 w 52"/>
                <a:gd name="T3" fmla="*/ 12 h 12"/>
                <a:gd name="T4" fmla="*/ 50 w 52"/>
                <a:gd name="T5" fmla="*/ 12 h 12"/>
                <a:gd name="T6" fmla="*/ 52 w 52"/>
                <a:gd name="T7" fmla="*/ 10 h 12"/>
                <a:gd name="T8" fmla="*/ 52 w 52"/>
                <a:gd name="T9" fmla="*/ 2 h 12"/>
                <a:gd name="T10" fmla="*/ 50 w 52"/>
                <a:gd name="T11" fmla="*/ 0 h 12"/>
                <a:gd name="T12" fmla="*/ 16 w 52"/>
                <a:gd name="T13" fmla="*/ 0 h 12"/>
                <a:gd name="T14" fmla="*/ 2 w 52"/>
                <a:gd name="T15" fmla="*/ 0 h 12"/>
                <a:gd name="T16" fmla="*/ 0 w 52"/>
                <a:gd name="T17" fmla="*/ 0 h 12"/>
                <a:gd name="T18" fmla="*/ 0 w 52"/>
                <a:gd name="T19" fmla="*/ 2 h 12"/>
                <a:gd name="T20" fmla="*/ 0 w 52"/>
                <a:gd name="T21" fmla="*/ 10 h 12"/>
                <a:gd name="T22" fmla="*/ 0 w 52"/>
                <a:gd name="T23" fmla="*/ 12 h 12"/>
                <a:gd name="T24" fmla="*/ 2 w 52"/>
                <a:gd name="T25" fmla="*/ 12 h 12"/>
                <a:gd name="T26" fmla="*/ 2 w 52"/>
                <a:gd name="T27" fmla="*/ 12 h 12"/>
                <a:gd name="T28" fmla="*/ 45 w 52"/>
                <a:gd name="T29" fmla="*/ 2 h 12"/>
                <a:gd name="T30" fmla="*/ 46 w 52"/>
                <a:gd name="T31" fmla="*/ 2 h 12"/>
                <a:gd name="T32" fmla="*/ 46 w 52"/>
                <a:gd name="T33" fmla="*/ 11 h 12"/>
                <a:gd name="T34" fmla="*/ 45 w 52"/>
                <a:gd name="T35" fmla="*/ 11 h 12"/>
                <a:gd name="T36" fmla="*/ 45 w 52"/>
                <a:gd name="T3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12">
                  <a:moveTo>
                    <a:pt x="2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1" y="12"/>
                    <a:pt x="52" y="11"/>
                    <a:pt x="52" y="10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lose/>
                  <a:moveTo>
                    <a:pt x="45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lnTo>
                    <a:pt x="4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íslide"/>
            <p:cNvSpPr/>
            <p:nvPr/>
          </p:nvSpPr>
          <p:spPr bwMode="auto">
            <a:xfrm>
              <a:off x="3625850" y="3208338"/>
              <a:ext cx="171450" cy="42863"/>
            </a:xfrm>
            <a:custGeom>
              <a:avLst/>
              <a:gdLst>
                <a:gd name="T0" fmla="*/ 2 w 52"/>
                <a:gd name="T1" fmla="*/ 13 h 13"/>
                <a:gd name="T2" fmla="*/ 16 w 52"/>
                <a:gd name="T3" fmla="*/ 13 h 13"/>
                <a:gd name="T4" fmla="*/ 50 w 52"/>
                <a:gd name="T5" fmla="*/ 13 h 13"/>
                <a:gd name="T6" fmla="*/ 52 w 52"/>
                <a:gd name="T7" fmla="*/ 11 h 13"/>
                <a:gd name="T8" fmla="*/ 52 w 52"/>
                <a:gd name="T9" fmla="*/ 2 h 13"/>
                <a:gd name="T10" fmla="*/ 50 w 52"/>
                <a:gd name="T11" fmla="*/ 0 h 13"/>
                <a:gd name="T12" fmla="*/ 16 w 52"/>
                <a:gd name="T13" fmla="*/ 0 h 13"/>
                <a:gd name="T14" fmla="*/ 2 w 52"/>
                <a:gd name="T15" fmla="*/ 0 h 13"/>
                <a:gd name="T16" fmla="*/ 0 w 52"/>
                <a:gd name="T17" fmla="*/ 0 h 13"/>
                <a:gd name="T18" fmla="*/ 0 w 52"/>
                <a:gd name="T19" fmla="*/ 2 h 13"/>
                <a:gd name="T20" fmla="*/ 0 w 52"/>
                <a:gd name="T21" fmla="*/ 11 h 13"/>
                <a:gd name="T22" fmla="*/ 0 w 52"/>
                <a:gd name="T23" fmla="*/ 13 h 13"/>
                <a:gd name="T24" fmla="*/ 2 w 52"/>
                <a:gd name="T25" fmla="*/ 13 h 13"/>
                <a:gd name="T26" fmla="*/ 2 w 52"/>
                <a:gd name="T27" fmla="*/ 13 h 13"/>
                <a:gd name="T28" fmla="*/ 45 w 52"/>
                <a:gd name="T29" fmla="*/ 2 h 13"/>
                <a:gd name="T30" fmla="*/ 46 w 52"/>
                <a:gd name="T31" fmla="*/ 2 h 13"/>
                <a:gd name="T32" fmla="*/ 46 w 52"/>
                <a:gd name="T33" fmla="*/ 11 h 13"/>
                <a:gd name="T34" fmla="*/ 45 w 52"/>
                <a:gd name="T35" fmla="*/ 11 h 13"/>
                <a:gd name="T36" fmla="*/ 45 w 52"/>
                <a:gd name="T3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13">
                  <a:moveTo>
                    <a:pt x="2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1" y="13"/>
                    <a:pt x="52" y="12"/>
                    <a:pt x="52" y="11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45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lnTo>
                    <a:pt x="4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iśḷiḓe"/>
            <p:cNvSpPr/>
            <p:nvPr/>
          </p:nvSpPr>
          <p:spPr bwMode="auto">
            <a:xfrm>
              <a:off x="3625850" y="3257551"/>
              <a:ext cx="171450" cy="42863"/>
            </a:xfrm>
            <a:custGeom>
              <a:avLst/>
              <a:gdLst>
                <a:gd name="T0" fmla="*/ 2 w 52"/>
                <a:gd name="T1" fmla="*/ 13 h 13"/>
                <a:gd name="T2" fmla="*/ 16 w 52"/>
                <a:gd name="T3" fmla="*/ 13 h 13"/>
                <a:gd name="T4" fmla="*/ 50 w 52"/>
                <a:gd name="T5" fmla="*/ 13 h 13"/>
                <a:gd name="T6" fmla="*/ 52 w 52"/>
                <a:gd name="T7" fmla="*/ 11 h 13"/>
                <a:gd name="T8" fmla="*/ 52 w 52"/>
                <a:gd name="T9" fmla="*/ 2 h 13"/>
                <a:gd name="T10" fmla="*/ 50 w 52"/>
                <a:gd name="T11" fmla="*/ 0 h 13"/>
                <a:gd name="T12" fmla="*/ 16 w 52"/>
                <a:gd name="T13" fmla="*/ 0 h 13"/>
                <a:gd name="T14" fmla="*/ 2 w 52"/>
                <a:gd name="T15" fmla="*/ 0 h 13"/>
                <a:gd name="T16" fmla="*/ 0 w 52"/>
                <a:gd name="T17" fmla="*/ 0 h 13"/>
                <a:gd name="T18" fmla="*/ 0 w 52"/>
                <a:gd name="T19" fmla="*/ 2 h 13"/>
                <a:gd name="T20" fmla="*/ 0 w 52"/>
                <a:gd name="T21" fmla="*/ 11 h 13"/>
                <a:gd name="T22" fmla="*/ 0 w 52"/>
                <a:gd name="T23" fmla="*/ 13 h 13"/>
                <a:gd name="T24" fmla="*/ 2 w 52"/>
                <a:gd name="T25" fmla="*/ 13 h 13"/>
                <a:gd name="T26" fmla="*/ 2 w 52"/>
                <a:gd name="T27" fmla="*/ 13 h 13"/>
                <a:gd name="T28" fmla="*/ 45 w 52"/>
                <a:gd name="T29" fmla="*/ 2 h 13"/>
                <a:gd name="T30" fmla="*/ 46 w 52"/>
                <a:gd name="T31" fmla="*/ 2 h 13"/>
                <a:gd name="T32" fmla="*/ 46 w 52"/>
                <a:gd name="T33" fmla="*/ 11 h 13"/>
                <a:gd name="T34" fmla="*/ 45 w 52"/>
                <a:gd name="T35" fmla="*/ 11 h 13"/>
                <a:gd name="T36" fmla="*/ 45 w 52"/>
                <a:gd name="T3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13">
                  <a:moveTo>
                    <a:pt x="2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1" y="13"/>
                    <a:pt x="52" y="12"/>
                    <a:pt x="52" y="11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45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lnTo>
                    <a:pt x="4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îŝḷïḍé"/>
            <p:cNvSpPr/>
            <p:nvPr/>
          </p:nvSpPr>
          <p:spPr bwMode="auto">
            <a:xfrm>
              <a:off x="3586163" y="3101976"/>
              <a:ext cx="211138" cy="63500"/>
            </a:xfrm>
            <a:custGeom>
              <a:avLst/>
              <a:gdLst>
                <a:gd name="T0" fmla="*/ 57 w 64"/>
                <a:gd name="T1" fmla="*/ 0 h 19"/>
                <a:gd name="T2" fmla="*/ 64 w 64"/>
                <a:gd name="T3" fmla="*/ 7 h 19"/>
                <a:gd name="T4" fmla="*/ 57 w 64"/>
                <a:gd name="T5" fmla="*/ 14 h 19"/>
                <a:gd name="T6" fmla="*/ 57 w 64"/>
                <a:gd name="T7" fmla="*/ 14 h 19"/>
                <a:gd name="T8" fmla="*/ 25 w 64"/>
                <a:gd name="T9" fmla="*/ 14 h 19"/>
                <a:gd name="T10" fmla="*/ 25 w 64"/>
                <a:gd name="T11" fmla="*/ 13 h 19"/>
                <a:gd name="T12" fmla="*/ 52 w 64"/>
                <a:gd name="T13" fmla="*/ 13 h 19"/>
                <a:gd name="T14" fmla="*/ 50 w 64"/>
                <a:gd name="T15" fmla="*/ 12 h 19"/>
                <a:gd name="T16" fmla="*/ 0 w 64"/>
                <a:gd name="T17" fmla="*/ 19 h 19"/>
                <a:gd name="T18" fmla="*/ 4 w 64"/>
                <a:gd name="T19" fmla="*/ 7 h 19"/>
                <a:gd name="T20" fmla="*/ 49 w 64"/>
                <a:gd name="T21" fmla="*/ 5 h 19"/>
                <a:gd name="T22" fmla="*/ 57 w 64"/>
                <a:gd name="T23" fmla="*/ 0 h 19"/>
                <a:gd name="T24" fmla="*/ 57 w 64"/>
                <a:gd name="T25" fmla="*/ 4 h 19"/>
                <a:gd name="T26" fmla="*/ 57 w 64"/>
                <a:gd name="T27" fmla="*/ 9 h 19"/>
                <a:gd name="T28" fmla="*/ 53 w 64"/>
                <a:gd name="T29" fmla="*/ 12 h 19"/>
                <a:gd name="T30" fmla="*/ 59 w 64"/>
                <a:gd name="T31" fmla="*/ 7 h 19"/>
                <a:gd name="T32" fmla="*/ 57 w 64"/>
                <a:gd name="T33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9">
                  <a:moveTo>
                    <a:pt x="57" y="0"/>
                  </a:moveTo>
                  <a:cubicBezTo>
                    <a:pt x="61" y="0"/>
                    <a:pt x="64" y="3"/>
                    <a:pt x="64" y="7"/>
                  </a:cubicBezTo>
                  <a:cubicBezTo>
                    <a:pt x="64" y="11"/>
                    <a:pt x="61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2"/>
                    <a:pt x="51" y="12"/>
                    <a:pt x="50" y="12"/>
                  </a:cubicBezTo>
                  <a:cubicBezTo>
                    <a:pt x="21" y="10"/>
                    <a:pt x="6" y="17"/>
                    <a:pt x="0" y="19"/>
                  </a:cubicBezTo>
                  <a:cubicBezTo>
                    <a:pt x="0" y="18"/>
                    <a:pt x="2" y="10"/>
                    <a:pt x="4" y="7"/>
                  </a:cubicBezTo>
                  <a:cubicBezTo>
                    <a:pt x="26" y="2"/>
                    <a:pt x="31" y="4"/>
                    <a:pt x="49" y="5"/>
                  </a:cubicBezTo>
                  <a:cubicBezTo>
                    <a:pt x="50" y="2"/>
                    <a:pt x="53" y="0"/>
                    <a:pt x="57" y="0"/>
                  </a:cubicBezTo>
                  <a:close/>
                  <a:moveTo>
                    <a:pt x="57" y="4"/>
                  </a:moveTo>
                  <a:cubicBezTo>
                    <a:pt x="53" y="4"/>
                    <a:pt x="52" y="9"/>
                    <a:pt x="57" y="9"/>
                  </a:cubicBezTo>
                  <a:cubicBezTo>
                    <a:pt x="56" y="11"/>
                    <a:pt x="55" y="11"/>
                    <a:pt x="53" y="12"/>
                  </a:cubicBezTo>
                  <a:cubicBezTo>
                    <a:pt x="55" y="13"/>
                    <a:pt x="59" y="11"/>
                    <a:pt x="59" y="7"/>
                  </a:cubicBezTo>
                  <a:cubicBezTo>
                    <a:pt x="59" y="6"/>
                    <a:pt x="58" y="4"/>
                    <a:pt x="5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ïšḷïḋè"/>
            <p:cNvSpPr/>
            <p:nvPr/>
          </p:nvSpPr>
          <p:spPr bwMode="auto">
            <a:xfrm>
              <a:off x="4103688" y="3303588"/>
              <a:ext cx="52388" cy="268288"/>
            </a:xfrm>
            <a:custGeom>
              <a:avLst/>
              <a:gdLst>
                <a:gd name="T0" fmla="*/ 6 w 16"/>
                <a:gd name="T1" fmla="*/ 0 h 81"/>
                <a:gd name="T2" fmla="*/ 9 w 16"/>
                <a:gd name="T3" fmla="*/ 0 h 81"/>
                <a:gd name="T4" fmla="*/ 13 w 16"/>
                <a:gd name="T5" fmla="*/ 3 h 81"/>
                <a:gd name="T6" fmla="*/ 13 w 16"/>
                <a:gd name="T7" fmla="*/ 16 h 81"/>
                <a:gd name="T8" fmla="*/ 10 w 16"/>
                <a:gd name="T9" fmla="*/ 19 h 81"/>
                <a:gd name="T10" fmla="*/ 10 w 16"/>
                <a:gd name="T11" fmla="*/ 29 h 81"/>
                <a:gd name="T12" fmla="*/ 12 w 16"/>
                <a:gd name="T13" fmla="*/ 29 h 81"/>
                <a:gd name="T14" fmla="*/ 16 w 16"/>
                <a:gd name="T15" fmla="*/ 32 h 81"/>
                <a:gd name="T16" fmla="*/ 16 w 16"/>
                <a:gd name="T17" fmla="*/ 47 h 81"/>
                <a:gd name="T18" fmla="*/ 12 w 16"/>
                <a:gd name="T19" fmla="*/ 50 h 81"/>
                <a:gd name="T20" fmla="*/ 10 w 16"/>
                <a:gd name="T21" fmla="*/ 50 h 81"/>
                <a:gd name="T22" fmla="*/ 10 w 16"/>
                <a:gd name="T23" fmla="*/ 60 h 81"/>
                <a:gd name="T24" fmla="*/ 12 w 16"/>
                <a:gd name="T25" fmla="*/ 60 h 81"/>
                <a:gd name="T26" fmla="*/ 16 w 16"/>
                <a:gd name="T27" fmla="*/ 63 h 81"/>
                <a:gd name="T28" fmla="*/ 16 w 16"/>
                <a:gd name="T29" fmla="*/ 78 h 81"/>
                <a:gd name="T30" fmla="*/ 12 w 16"/>
                <a:gd name="T31" fmla="*/ 81 h 81"/>
                <a:gd name="T32" fmla="*/ 4 w 16"/>
                <a:gd name="T33" fmla="*/ 81 h 81"/>
                <a:gd name="T34" fmla="*/ 0 w 16"/>
                <a:gd name="T35" fmla="*/ 78 h 81"/>
                <a:gd name="T36" fmla="*/ 0 w 16"/>
                <a:gd name="T37" fmla="*/ 63 h 81"/>
                <a:gd name="T38" fmla="*/ 4 w 16"/>
                <a:gd name="T39" fmla="*/ 60 h 81"/>
                <a:gd name="T40" fmla="*/ 6 w 16"/>
                <a:gd name="T41" fmla="*/ 60 h 81"/>
                <a:gd name="T42" fmla="*/ 6 w 16"/>
                <a:gd name="T43" fmla="*/ 50 h 81"/>
                <a:gd name="T44" fmla="*/ 4 w 16"/>
                <a:gd name="T45" fmla="*/ 50 h 81"/>
                <a:gd name="T46" fmla="*/ 0 w 16"/>
                <a:gd name="T47" fmla="*/ 47 h 81"/>
                <a:gd name="T48" fmla="*/ 0 w 16"/>
                <a:gd name="T49" fmla="*/ 32 h 81"/>
                <a:gd name="T50" fmla="*/ 4 w 16"/>
                <a:gd name="T51" fmla="*/ 29 h 81"/>
                <a:gd name="T52" fmla="*/ 7 w 16"/>
                <a:gd name="T53" fmla="*/ 29 h 81"/>
                <a:gd name="T54" fmla="*/ 7 w 16"/>
                <a:gd name="T55" fmla="*/ 19 h 81"/>
                <a:gd name="T56" fmla="*/ 6 w 16"/>
                <a:gd name="T57" fmla="*/ 19 h 81"/>
                <a:gd name="T58" fmla="*/ 2 w 16"/>
                <a:gd name="T59" fmla="*/ 16 h 81"/>
                <a:gd name="T60" fmla="*/ 2 w 16"/>
                <a:gd name="T61" fmla="*/ 3 h 81"/>
                <a:gd name="T62" fmla="*/ 6 w 16"/>
                <a:gd name="T63" fmla="*/ 0 h 81"/>
                <a:gd name="T64" fmla="*/ 6 w 16"/>
                <a:gd name="T65" fmla="*/ 63 h 81"/>
                <a:gd name="T66" fmla="*/ 4 w 16"/>
                <a:gd name="T67" fmla="*/ 65 h 81"/>
                <a:gd name="T68" fmla="*/ 4 w 16"/>
                <a:gd name="T69" fmla="*/ 76 h 81"/>
                <a:gd name="T70" fmla="*/ 6 w 16"/>
                <a:gd name="T71" fmla="*/ 79 h 81"/>
                <a:gd name="T72" fmla="*/ 10 w 16"/>
                <a:gd name="T73" fmla="*/ 79 h 81"/>
                <a:gd name="T74" fmla="*/ 12 w 16"/>
                <a:gd name="T75" fmla="*/ 76 h 81"/>
                <a:gd name="T76" fmla="*/ 12 w 16"/>
                <a:gd name="T77" fmla="*/ 65 h 81"/>
                <a:gd name="T78" fmla="*/ 10 w 16"/>
                <a:gd name="T79" fmla="*/ 63 h 81"/>
                <a:gd name="T80" fmla="*/ 6 w 16"/>
                <a:gd name="T81" fmla="*/ 63 h 81"/>
                <a:gd name="T82" fmla="*/ 6 w 16"/>
                <a:gd name="T83" fmla="*/ 31 h 81"/>
                <a:gd name="T84" fmla="*/ 4 w 16"/>
                <a:gd name="T85" fmla="*/ 34 h 81"/>
                <a:gd name="T86" fmla="*/ 4 w 16"/>
                <a:gd name="T87" fmla="*/ 45 h 81"/>
                <a:gd name="T88" fmla="*/ 6 w 16"/>
                <a:gd name="T89" fmla="*/ 47 h 81"/>
                <a:gd name="T90" fmla="*/ 10 w 16"/>
                <a:gd name="T91" fmla="*/ 47 h 81"/>
                <a:gd name="T92" fmla="*/ 12 w 16"/>
                <a:gd name="T93" fmla="*/ 45 h 81"/>
                <a:gd name="T94" fmla="*/ 12 w 16"/>
                <a:gd name="T95" fmla="*/ 34 h 81"/>
                <a:gd name="T96" fmla="*/ 10 w 16"/>
                <a:gd name="T97" fmla="*/ 31 h 81"/>
                <a:gd name="T98" fmla="*/ 6 w 16"/>
                <a:gd name="T99" fmla="*/ 3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" h="81">
                  <a:moveTo>
                    <a:pt x="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3" y="1"/>
                    <a:pt x="13" y="3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7"/>
                    <a:pt x="12" y="18"/>
                    <a:pt x="10" y="1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4" y="29"/>
                    <a:pt x="16" y="30"/>
                    <a:pt x="16" y="3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8"/>
                    <a:pt x="14" y="50"/>
                    <a:pt x="12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62"/>
                    <a:pt x="16" y="63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80"/>
                    <a:pt x="14" y="81"/>
                    <a:pt x="12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1"/>
                    <a:pt x="0" y="80"/>
                    <a:pt x="0" y="7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2" y="60"/>
                    <a:pt x="4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2" y="50"/>
                    <a:pt x="0" y="48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0"/>
                    <a:pt x="2" y="29"/>
                    <a:pt x="4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7"/>
                    <a:pt x="2" y="1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4" y="0"/>
                    <a:pt x="6" y="0"/>
                  </a:cubicBezTo>
                  <a:close/>
                  <a:moveTo>
                    <a:pt x="6" y="63"/>
                  </a:moveTo>
                  <a:cubicBezTo>
                    <a:pt x="5" y="63"/>
                    <a:pt x="4" y="64"/>
                    <a:pt x="4" y="65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7"/>
                    <a:pt x="5" y="79"/>
                    <a:pt x="6" y="79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1" y="79"/>
                    <a:pt x="12" y="77"/>
                    <a:pt x="12" y="7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4"/>
                    <a:pt x="11" y="63"/>
                    <a:pt x="10" y="63"/>
                  </a:cubicBezTo>
                  <a:cubicBezTo>
                    <a:pt x="6" y="63"/>
                    <a:pt x="6" y="63"/>
                    <a:pt x="6" y="63"/>
                  </a:cubicBezTo>
                  <a:close/>
                  <a:moveTo>
                    <a:pt x="6" y="31"/>
                  </a:moveTo>
                  <a:cubicBezTo>
                    <a:pt x="5" y="31"/>
                    <a:pt x="4" y="33"/>
                    <a:pt x="4" y="3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6"/>
                    <a:pt x="5" y="47"/>
                    <a:pt x="6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7"/>
                    <a:pt x="12" y="46"/>
                    <a:pt x="12" y="4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1" y="31"/>
                    <a:pt x="10" y="31"/>
                  </a:cubicBezTo>
                  <a:lnTo>
                    <a:pt x="6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îṥḷíḑè"/>
            <p:cNvSpPr/>
            <p:nvPr/>
          </p:nvSpPr>
          <p:spPr bwMode="auto">
            <a:xfrm>
              <a:off x="3436938" y="3333751"/>
              <a:ext cx="214313" cy="439738"/>
            </a:xfrm>
            <a:custGeom>
              <a:avLst/>
              <a:gdLst>
                <a:gd name="T0" fmla="*/ 62 w 65"/>
                <a:gd name="T1" fmla="*/ 0 h 133"/>
                <a:gd name="T2" fmla="*/ 63 w 65"/>
                <a:gd name="T3" fmla="*/ 0 h 133"/>
                <a:gd name="T4" fmla="*/ 64 w 65"/>
                <a:gd name="T5" fmla="*/ 4 h 133"/>
                <a:gd name="T6" fmla="*/ 26 w 65"/>
                <a:gd name="T7" fmla="*/ 111 h 133"/>
                <a:gd name="T8" fmla="*/ 37 w 65"/>
                <a:gd name="T9" fmla="*/ 116 h 133"/>
                <a:gd name="T10" fmla="*/ 39 w 65"/>
                <a:gd name="T11" fmla="*/ 121 h 133"/>
                <a:gd name="T12" fmla="*/ 35 w 65"/>
                <a:gd name="T13" fmla="*/ 130 h 133"/>
                <a:gd name="T14" fmla="*/ 30 w 65"/>
                <a:gd name="T15" fmla="*/ 132 h 133"/>
                <a:gd name="T16" fmla="*/ 2 w 65"/>
                <a:gd name="T17" fmla="*/ 120 h 133"/>
                <a:gd name="T18" fmla="*/ 1 w 65"/>
                <a:gd name="T19" fmla="*/ 115 h 133"/>
                <a:gd name="T20" fmla="*/ 5 w 65"/>
                <a:gd name="T21" fmla="*/ 105 h 133"/>
                <a:gd name="T22" fmla="*/ 9 w 65"/>
                <a:gd name="T23" fmla="*/ 103 h 133"/>
                <a:gd name="T24" fmla="*/ 21 w 65"/>
                <a:gd name="T25" fmla="*/ 109 h 133"/>
                <a:gd name="T26" fmla="*/ 59 w 65"/>
                <a:gd name="T27" fmla="*/ 2 h 133"/>
                <a:gd name="T28" fmla="*/ 62 w 65"/>
                <a:gd name="T2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33">
                  <a:moveTo>
                    <a:pt x="62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5" y="1"/>
                    <a:pt x="65" y="3"/>
                    <a:pt x="64" y="4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9" y="117"/>
                    <a:pt x="40" y="119"/>
                    <a:pt x="39" y="121"/>
                  </a:cubicBezTo>
                  <a:cubicBezTo>
                    <a:pt x="35" y="130"/>
                    <a:pt x="35" y="130"/>
                    <a:pt x="35" y="130"/>
                  </a:cubicBezTo>
                  <a:cubicBezTo>
                    <a:pt x="34" y="132"/>
                    <a:pt x="32" y="133"/>
                    <a:pt x="30" y="13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1" y="119"/>
                    <a:pt x="0" y="117"/>
                    <a:pt x="1" y="11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4"/>
                    <a:pt x="8" y="103"/>
                    <a:pt x="9" y="103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0" y="1"/>
                    <a:pt x="61" y="0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iŝḻïḓé"/>
            <p:cNvSpPr/>
            <p:nvPr/>
          </p:nvSpPr>
          <p:spPr bwMode="auto">
            <a:xfrm>
              <a:off x="3978275" y="3316288"/>
              <a:ext cx="195263" cy="106363"/>
            </a:xfrm>
            <a:custGeom>
              <a:avLst/>
              <a:gdLst>
                <a:gd name="T0" fmla="*/ 1 w 59"/>
                <a:gd name="T1" fmla="*/ 0 h 32"/>
                <a:gd name="T2" fmla="*/ 0 w 59"/>
                <a:gd name="T3" fmla="*/ 32 h 32"/>
                <a:gd name="T4" fmla="*/ 59 w 59"/>
                <a:gd name="T5" fmla="*/ 0 h 32"/>
                <a:gd name="T6" fmla="*/ 1 w 5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32">
                  <a:moveTo>
                    <a:pt x="1" y="0"/>
                  </a:moveTo>
                  <a:cubicBezTo>
                    <a:pt x="0" y="10"/>
                    <a:pt x="0" y="22"/>
                    <a:pt x="0" y="32"/>
                  </a:cubicBezTo>
                  <a:cubicBezTo>
                    <a:pt x="31" y="25"/>
                    <a:pt x="41" y="16"/>
                    <a:pt x="59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iṥļiḍé"/>
            <p:cNvSpPr/>
            <p:nvPr/>
          </p:nvSpPr>
          <p:spPr bwMode="auto">
            <a:xfrm>
              <a:off x="3530600" y="3309938"/>
              <a:ext cx="441325" cy="290513"/>
            </a:xfrm>
            <a:custGeom>
              <a:avLst/>
              <a:gdLst>
                <a:gd name="T0" fmla="*/ 0 w 134"/>
                <a:gd name="T1" fmla="*/ 0 h 88"/>
                <a:gd name="T2" fmla="*/ 132 w 134"/>
                <a:gd name="T3" fmla="*/ 0 h 88"/>
                <a:gd name="T4" fmla="*/ 132 w 134"/>
                <a:gd name="T5" fmla="*/ 36 h 88"/>
                <a:gd name="T6" fmla="*/ 134 w 134"/>
                <a:gd name="T7" fmla="*/ 88 h 88"/>
                <a:gd name="T8" fmla="*/ 37 w 134"/>
                <a:gd name="T9" fmla="*/ 88 h 88"/>
                <a:gd name="T10" fmla="*/ 41 w 134"/>
                <a:gd name="T11" fmla="*/ 39 h 88"/>
                <a:gd name="T12" fmla="*/ 32 w 134"/>
                <a:gd name="T13" fmla="*/ 35 h 88"/>
                <a:gd name="T14" fmla="*/ 39 w 134"/>
                <a:gd name="T15" fmla="*/ 8 h 88"/>
                <a:gd name="T16" fmla="*/ 31 w 134"/>
                <a:gd name="T17" fmla="*/ 5 h 88"/>
                <a:gd name="T18" fmla="*/ 20 w 134"/>
                <a:gd name="T19" fmla="*/ 31 h 88"/>
                <a:gd name="T20" fmla="*/ 1 w 134"/>
                <a:gd name="T21" fmla="*/ 27 h 88"/>
                <a:gd name="T22" fmla="*/ 0 w 134"/>
                <a:gd name="T2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88"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3" y="21"/>
                    <a:pt x="131" y="31"/>
                    <a:pt x="132" y="36"/>
                  </a:cubicBezTo>
                  <a:cubicBezTo>
                    <a:pt x="102" y="40"/>
                    <a:pt x="116" y="81"/>
                    <a:pt x="134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55" y="85"/>
                    <a:pt x="64" y="47"/>
                    <a:pt x="41" y="39"/>
                  </a:cubicBezTo>
                  <a:cubicBezTo>
                    <a:pt x="38" y="37"/>
                    <a:pt x="35" y="36"/>
                    <a:pt x="32" y="35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4"/>
                    <a:pt x="34" y="3"/>
                    <a:pt x="31" y="5"/>
                  </a:cubicBezTo>
                  <a:cubicBezTo>
                    <a:pt x="27" y="13"/>
                    <a:pt x="23" y="22"/>
                    <a:pt x="20" y="31"/>
                  </a:cubicBezTo>
                  <a:cubicBezTo>
                    <a:pt x="14" y="30"/>
                    <a:pt x="7" y="29"/>
                    <a:pt x="1" y="2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íŝlïďè"/>
            <p:cNvSpPr/>
            <p:nvPr/>
          </p:nvSpPr>
          <p:spPr bwMode="auto">
            <a:xfrm>
              <a:off x="2946400" y="2573338"/>
              <a:ext cx="1711325" cy="1714500"/>
            </a:xfrm>
            <a:custGeom>
              <a:avLst/>
              <a:gdLst>
                <a:gd name="T0" fmla="*/ 260 w 519"/>
                <a:gd name="T1" fmla="*/ 0 h 519"/>
                <a:gd name="T2" fmla="*/ 260 w 519"/>
                <a:gd name="T3" fmla="*/ 0 h 519"/>
                <a:gd name="T4" fmla="*/ 260 w 519"/>
                <a:gd name="T5" fmla="*/ 0 h 519"/>
                <a:gd name="T6" fmla="*/ 443 w 519"/>
                <a:gd name="T7" fmla="*/ 76 h 519"/>
                <a:gd name="T8" fmla="*/ 519 w 519"/>
                <a:gd name="T9" fmla="*/ 260 h 519"/>
                <a:gd name="T10" fmla="*/ 519 w 519"/>
                <a:gd name="T11" fmla="*/ 260 h 519"/>
                <a:gd name="T12" fmla="*/ 519 w 519"/>
                <a:gd name="T13" fmla="*/ 260 h 519"/>
                <a:gd name="T14" fmla="*/ 519 w 519"/>
                <a:gd name="T15" fmla="*/ 260 h 519"/>
                <a:gd name="T16" fmla="*/ 519 w 519"/>
                <a:gd name="T17" fmla="*/ 260 h 519"/>
                <a:gd name="T18" fmla="*/ 443 w 519"/>
                <a:gd name="T19" fmla="*/ 443 h 519"/>
                <a:gd name="T20" fmla="*/ 260 w 519"/>
                <a:gd name="T21" fmla="*/ 519 h 519"/>
                <a:gd name="T22" fmla="*/ 260 w 519"/>
                <a:gd name="T23" fmla="*/ 519 h 519"/>
                <a:gd name="T24" fmla="*/ 260 w 519"/>
                <a:gd name="T25" fmla="*/ 519 h 519"/>
                <a:gd name="T26" fmla="*/ 260 w 519"/>
                <a:gd name="T27" fmla="*/ 519 h 519"/>
                <a:gd name="T28" fmla="*/ 260 w 519"/>
                <a:gd name="T29" fmla="*/ 519 h 519"/>
                <a:gd name="T30" fmla="*/ 76 w 519"/>
                <a:gd name="T31" fmla="*/ 443 h 519"/>
                <a:gd name="T32" fmla="*/ 0 w 519"/>
                <a:gd name="T33" fmla="*/ 260 h 519"/>
                <a:gd name="T34" fmla="*/ 0 w 519"/>
                <a:gd name="T35" fmla="*/ 260 h 519"/>
                <a:gd name="T36" fmla="*/ 0 w 519"/>
                <a:gd name="T37" fmla="*/ 260 h 519"/>
                <a:gd name="T38" fmla="*/ 0 w 519"/>
                <a:gd name="T39" fmla="*/ 260 h 519"/>
                <a:gd name="T40" fmla="*/ 0 w 519"/>
                <a:gd name="T41" fmla="*/ 260 h 519"/>
                <a:gd name="T42" fmla="*/ 76 w 519"/>
                <a:gd name="T43" fmla="*/ 76 h 519"/>
                <a:gd name="T44" fmla="*/ 260 w 519"/>
                <a:gd name="T45" fmla="*/ 0 h 519"/>
                <a:gd name="T46" fmla="*/ 260 w 519"/>
                <a:gd name="T47" fmla="*/ 0 h 519"/>
                <a:gd name="T48" fmla="*/ 260 w 519"/>
                <a:gd name="T49" fmla="*/ 0 h 519"/>
                <a:gd name="T50" fmla="*/ 260 w 519"/>
                <a:gd name="T51" fmla="*/ 6 h 519"/>
                <a:gd name="T52" fmla="*/ 260 w 519"/>
                <a:gd name="T53" fmla="*/ 6 h 519"/>
                <a:gd name="T54" fmla="*/ 260 w 519"/>
                <a:gd name="T55" fmla="*/ 6 h 519"/>
                <a:gd name="T56" fmla="*/ 260 w 519"/>
                <a:gd name="T57" fmla="*/ 6 h 519"/>
                <a:gd name="T58" fmla="*/ 260 w 519"/>
                <a:gd name="T59" fmla="*/ 6 h 519"/>
                <a:gd name="T60" fmla="*/ 80 w 519"/>
                <a:gd name="T61" fmla="*/ 80 h 519"/>
                <a:gd name="T62" fmla="*/ 6 w 519"/>
                <a:gd name="T63" fmla="*/ 260 h 519"/>
                <a:gd name="T64" fmla="*/ 6 w 519"/>
                <a:gd name="T65" fmla="*/ 260 h 519"/>
                <a:gd name="T66" fmla="*/ 6 w 519"/>
                <a:gd name="T67" fmla="*/ 260 h 519"/>
                <a:gd name="T68" fmla="*/ 6 w 519"/>
                <a:gd name="T69" fmla="*/ 260 h 519"/>
                <a:gd name="T70" fmla="*/ 6 w 519"/>
                <a:gd name="T71" fmla="*/ 260 h 519"/>
                <a:gd name="T72" fmla="*/ 80 w 519"/>
                <a:gd name="T73" fmla="*/ 439 h 519"/>
                <a:gd name="T74" fmla="*/ 260 w 519"/>
                <a:gd name="T75" fmla="*/ 514 h 519"/>
                <a:gd name="T76" fmla="*/ 260 w 519"/>
                <a:gd name="T77" fmla="*/ 514 h 519"/>
                <a:gd name="T78" fmla="*/ 260 w 519"/>
                <a:gd name="T79" fmla="*/ 514 h 519"/>
                <a:gd name="T80" fmla="*/ 260 w 519"/>
                <a:gd name="T81" fmla="*/ 514 h 519"/>
                <a:gd name="T82" fmla="*/ 260 w 519"/>
                <a:gd name="T83" fmla="*/ 514 h 519"/>
                <a:gd name="T84" fmla="*/ 439 w 519"/>
                <a:gd name="T85" fmla="*/ 439 h 519"/>
                <a:gd name="T86" fmla="*/ 513 w 519"/>
                <a:gd name="T87" fmla="*/ 260 h 519"/>
                <a:gd name="T88" fmla="*/ 513 w 519"/>
                <a:gd name="T89" fmla="*/ 260 h 519"/>
                <a:gd name="T90" fmla="*/ 513 w 519"/>
                <a:gd name="T91" fmla="*/ 260 h 519"/>
                <a:gd name="T92" fmla="*/ 513 w 519"/>
                <a:gd name="T93" fmla="*/ 260 h 519"/>
                <a:gd name="T94" fmla="*/ 513 w 519"/>
                <a:gd name="T95" fmla="*/ 260 h 519"/>
                <a:gd name="T96" fmla="*/ 439 w 519"/>
                <a:gd name="T97" fmla="*/ 80 h 519"/>
                <a:gd name="T98" fmla="*/ 260 w 519"/>
                <a:gd name="T99" fmla="*/ 6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9" h="519">
                  <a:moveTo>
                    <a:pt x="260" y="0"/>
                  </a:move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331" y="0"/>
                    <a:pt x="396" y="29"/>
                    <a:pt x="443" y="76"/>
                  </a:cubicBezTo>
                  <a:cubicBezTo>
                    <a:pt x="490" y="123"/>
                    <a:pt x="519" y="188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332"/>
                    <a:pt x="490" y="396"/>
                    <a:pt x="443" y="443"/>
                  </a:cubicBezTo>
                  <a:cubicBezTo>
                    <a:pt x="396" y="490"/>
                    <a:pt x="331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188" y="519"/>
                    <a:pt x="123" y="490"/>
                    <a:pt x="76" y="443"/>
                  </a:cubicBezTo>
                  <a:cubicBezTo>
                    <a:pt x="29" y="396"/>
                    <a:pt x="0" y="332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188"/>
                    <a:pt x="29" y="123"/>
                    <a:pt x="76" y="76"/>
                  </a:cubicBezTo>
                  <a:cubicBezTo>
                    <a:pt x="123" y="29"/>
                    <a:pt x="188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lose/>
                  <a:moveTo>
                    <a:pt x="260" y="6"/>
                  </a:moveTo>
                  <a:cubicBezTo>
                    <a:pt x="260" y="6"/>
                    <a:pt x="260" y="6"/>
                    <a:pt x="260" y="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190" y="6"/>
                    <a:pt x="126" y="35"/>
                    <a:pt x="80" y="80"/>
                  </a:cubicBezTo>
                  <a:cubicBezTo>
                    <a:pt x="34" y="126"/>
                    <a:pt x="6" y="19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330"/>
                    <a:pt x="34" y="393"/>
                    <a:pt x="80" y="439"/>
                  </a:cubicBezTo>
                  <a:cubicBezTo>
                    <a:pt x="126" y="485"/>
                    <a:pt x="19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330" y="514"/>
                    <a:pt x="393" y="485"/>
                    <a:pt x="439" y="439"/>
                  </a:cubicBezTo>
                  <a:cubicBezTo>
                    <a:pt x="485" y="393"/>
                    <a:pt x="513" y="33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190"/>
                    <a:pt x="485" y="126"/>
                    <a:pt x="439" y="80"/>
                  </a:cubicBezTo>
                  <a:cubicBezTo>
                    <a:pt x="393" y="35"/>
                    <a:pt x="330" y="6"/>
                    <a:pt x="26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ïŝ1ïḑe"/>
            <p:cNvSpPr/>
            <p:nvPr/>
          </p:nvSpPr>
          <p:spPr bwMode="auto">
            <a:xfrm>
              <a:off x="2873375" y="2500313"/>
              <a:ext cx="1857375" cy="1863725"/>
            </a:xfrm>
            <a:custGeom>
              <a:avLst/>
              <a:gdLst>
                <a:gd name="T0" fmla="*/ 282 w 563"/>
                <a:gd name="T1" fmla="*/ 0 h 564"/>
                <a:gd name="T2" fmla="*/ 282 w 563"/>
                <a:gd name="T3" fmla="*/ 0 h 564"/>
                <a:gd name="T4" fmla="*/ 282 w 563"/>
                <a:gd name="T5" fmla="*/ 0 h 564"/>
                <a:gd name="T6" fmla="*/ 481 w 563"/>
                <a:gd name="T7" fmla="*/ 83 h 564"/>
                <a:gd name="T8" fmla="*/ 563 w 563"/>
                <a:gd name="T9" fmla="*/ 282 h 564"/>
                <a:gd name="T10" fmla="*/ 563 w 563"/>
                <a:gd name="T11" fmla="*/ 282 h 564"/>
                <a:gd name="T12" fmla="*/ 563 w 563"/>
                <a:gd name="T13" fmla="*/ 282 h 564"/>
                <a:gd name="T14" fmla="*/ 563 w 563"/>
                <a:gd name="T15" fmla="*/ 282 h 564"/>
                <a:gd name="T16" fmla="*/ 563 w 563"/>
                <a:gd name="T17" fmla="*/ 282 h 564"/>
                <a:gd name="T18" fmla="*/ 481 w 563"/>
                <a:gd name="T19" fmla="*/ 481 h 564"/>
                <a:gd name="T20" fmla="*/ 282 w 563"/>
                <a:gd name="T21" fmla="*/ 564 h 564"/>
                <a:gd name="T22" fmla="*/ 282 w 563"/>
                <a:gd name="T23" fmla="*/ 564 h 564"/>
                <a:gd name="T24" fmla="*/ 282 w 563"/>
                <a:gd name="T25" fmla="*/ 564 h 564"/>
                <a:gd name="T26" fmla="*/ 282 w 563"/>
                <a:gd name="T27" fmla="*/ 564 h 564"/>
                <a:gd name="T28" fmla="*/ 282 w 563"/>
                <a:gd name="T29" fmla="*/ 564 h 564"/>
                <a:gd name="T30" fmla="*/ 82 w 563"/>
                <a:gd name="T31" fmla="*/ 481 h 564"/>
                <a:gd name="T32" fmla="*/ 0 w 563"/>
                <a:gd name="T33" fmla="*/ 282 h 564"/>
                <a:gd name="T34" fmla="*/ 0 w 563"/>
                <a:gd name="T35" fmla="*/ 282 h 564"/>
                <a:gd name="T36" fmla="*/ 0 w 563"/>
                <a:gd name="T37" fmla="*/ 282 h 564"/>
                <a:gd name="T38" fmla="*/ 0 w 563"/>
                <a:gd name="T39" fmla="*/ 282 h 564"/>
                <a:gd name="T40" fmla="*/ 0 w 563"/>
                <a:gd name="T41" fmla="*/ 282 h 564"/>
                <a:gd name="T42" fmla="*/ 82 w 563"/>
                <a:gd name="T43" fmla="*/ 83 h 564"/>
                <a:gd name="T44" fmla="*/ 282 w 563"/>
                <a:gd name="T45" fmla="*/ 0 h 564"/>
                <a:gd name="T46" fmla="*/ 282 w 563"/>
                <a:gd name="T47" fmla="*/ 0 h 564"/>
                <a:gd name="T48" fmla="*/ 282 w 563"/>
                <a:gd name="T49" fmla="*/ 0 h 564"/>
                <a:gd name="T50" fmla="*/ 282 w 563"/>
                <a:gd name="T51" fmla="*/ 12 h 564"/>
                <a:gd name="T52" fmla="*/ 282 w 563"/>
                <a:gd name="T53" fmla="*/ 12 h 564"/>
                <a:gd name="T54" fmla="*/ 282 w 563"/>
                <a:gd name="T55" fmla="*/ 12 h 564"/>
                <a:gd name="T56" fmla="*/ 282 w 563"/>
                <a:gd name="T57" fmla="*/ 12 h 564"/>
                <a:gd name="T58" fmla="*/ 282 w 563"/>
                <a:gd name="T59" fmla="*/ 12 h 564"/>
                <a:gd name="T60" fmla="*/ 91 w 563"/>
                <a:gd name="T61" fmla="*/ 91 h 564"/>
                <a:gd name="T62" fmla="*/ 11 w 563"/>
                <a:gd name="T63" fmla="*/ 282 h 564"/>
                <a:gd name="T64" fmla="*/ 11 w 563"/>
                <a:gd name="T65" fmla="*/ 282 h 564"/>
                <a:gd name="T66" fmla="*/ 11 w 563"/>
                <a:gd name="T67" fmla="*/ 282 h 564"/>
                <a:gd name="T68" fmla="*/ 11 w 563"/>
                <a:gd name="T69" fmla="*/ 282 h 564"/>
                <a:gd name="T70" fmla="*/ 11 w 563"/>
                <a:gd name="T71" fmla="*/ 282 h 564"/>
                <a:gd name="T72" fmla="*/ 91 w 563"/>
                <a:gd name="T73" fmla="*/ 473 h 564"/>
                <a:gd name="T74" fmla="*/ 282 w 563"/>
                <a:gd name="T75" fmla="*/ 552 h 564"/>
                <a:gd name="T76" fmla="*/ 282 w 563"/>
                <a:gd name="T77" fmla="*/ 552 h 564"/>
                <a:gd name="T78" fmla="*/ 282 w 563"/>
                <a:gd name="T79" fmla="*/ 552 h 564"/>
                <a:gd name="T80" fmla="*/ 282 w 563"/>
                <a:gd name="T81" fmla="*/ 552 h 564"/>
                <a:gd name="T82" fmla="*/ 282 w 563"/>
                <a:gd name="T83" fmla="*/ 552 h 564"/>
                <a:gd name="T84" fmla="*/ 473 w 563"/>
                <a:gd name="T85" fmla="*/ 473 h 564"/>
                <a:gd name="T86" fmla="*/ 552 w 563"/>
                <a:gd name="T87" fmla="*/ 282 h 564"/>
                <a:gd name="T88" fmla="*/ 552 w 563"/>
                <a:gd name="T89" fmla="*/ 282 h 564"/>
                <a:gd name="T90" fmla="*/ 552 w 563"/>
                <a:gd name="T91" fmla="*/ 282 h 564"/>
                <a:gd name="T92" fmla="*/ 552 w 563"/>
                <a:gd name="T93" fmla="*/ 282 h 564"/>
                <a:gd name="T94" fmla="*/ 552 w 563"/>
                <a:gd name="T95" fmla="*/ 282 h 564"/>
                <a:gd name="T96" fmla="*/ 473 w 563"/>
                <a:gd name="T97" fmla="*/ 91 h 564"/>
                <a:gd name="T98" fmla="*/ 282 w 563"/>
                <a:gd name="T99" fmla="*/ 12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63" h="564">
                  <a:moveTo>
                    <a:pt x="282" y="0"/>
                  </a:moveTo>
                  <a:cubicBezTo>
                    <a:pt x="282" y="0"/>
                    <a:pt x="282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59" y="0"/>
                    <a:pt x="430" y="32"/>
                    <a:pt x="481" y="83"/>
                  </a:cubicBezTo>
                  <a:cubicBezTo>
                    <a:pt x="532" y="134"/>
                    <a:pt x="563" y="204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360"/>
                    <a:pt x="532" y="430"/>
                    <a:pt x="481" y="481"/>
                  </a:cubicBezTo>
                  <a:cubicBezTo>
                    <a:pt x="430" y="532"/>
                    <a:pt x="359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04" y="564"/>
                    <a:pt x="133" y="532"/>
                    <a:pt x="82" y="481"/>
                  </a:cubicBezTo>
                  <a:cubicBezTo>
                    <a:pt x="31" y="430"/>
                    <a:pt x="0" y="360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04"/>
                    <a:pt x="31" y="134"/>
                    <a:pt x="82" y="83"/>
                  </a:cubicBezTo>
                  <a:cubicBezTo>
                    <a:pt x="133" y="32"/>
                    <a:pt x="204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lose/>
                  <a:moveTo>
                    <a:pt x="282" y="12"/>
                  </a:move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07" y="12"/>
                    <a:pt x="139" y="42"/>
                    <a:pt x="91" y="91"/>
                  </a:cubicBezTo>
                  <a:cubicBezTo>
                    <a:pt x="42" y="140"/>
                    <a:pt x="11" y="207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356"/>
                    <a:pt x="42" y="424"/>
                    <a:pt x="91" y="473"/>
                  </a:cubicBezTo>
                  <a:cubicBezTo>
                    <a:pt x="139" y="522"/>
                    <a:pt x="207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356" y="552"/>
                    <a:pt x="424" y="522"/>
                    <a:pt x="473" y="473"/>
                  </a:cubicBezTo>
                  <a:cubicBezTo>
                    <a:pt x="521" y="424"/>
                    <a:pt x="552" y="356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07"/>
                    <a:pt x="521" y="140"/>
                    <a:pt x="473" y="91"/>
                  </a:cubicBezTo>
                  <a:cubicBezTo>
                    <a:pt x="424" y="42"/>
                    <a:pt x="35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ïṣḻïḑé"/>
            <p:cNvSpPr/>
            <p:nvPr/>
          </p:nvSpPr>
          <p:spPr bwMode="auto">
            <a:xfrm>
              <a:off x="3014663" y="3465513"/>
              <a:ext cx="1566863" cy="754063"/>
            </a:xfrm>
            <a:custGeom>
              <a:avLst/>
              <a:gdLst>
                <a:gd name="T0" fmla="*/ 448 w 475"/>
                <a:gd name="T1" fmla="*/ 10 h 228"/>
                <a:gd name="T2" fmla="*/ 472 w 475"/>
                <a:gd name="T3" fmla="*/ 18 h 228"/>
                <a:gd name="T4" fmla="*/ 446 w 475"/>
                <a:gd name="T5" fmla="*/ 28 h 228"/>
                <a:gd name="T6" fmla="*/ 461 w 475"/>
                <a:gd name="T7" fmla="*/ 18 h 228"/>
                <a:gd name="T8" fmla="*/ 438 w 475"/>
                <a:gd name="T9" fmla="*/ 56 h 228"/>
                <a:gd name="T10" fmla="*/ 466 w 475"/>
                <a:gd name="T11" fmla="*/ 52 h 228"/>
                <a:gd name="T12" fmla="*/ 455 w 475"/>
                <a:gd name="T13" fmla="*/ 86 h 228"/>
                <a:gd name="T14" fmla="*/ 434 w 475"/>
                <a:gd name="T15" fmla="*/ 62 h 228"/>
                <a:gd name="T16" fmla="*/ 423 w 475"/>
                <a:gd name="T17" fmla="*/ 86 h 228"/>
                <a:gd name="T18" fmla="*/ 444 w 475"/>
                <a:gd name="T19" fmla="*/ 94 h 228"/>
                <a:gd name="T20" fmla="*/ 446 w 475"/>
                <a:gd name="T21" fmla="*/ 101 h 228"/>
                <a:gd name="T22" fmla="*/ 402 w 475"/>
                <a:gd name="T23" fmla="*/ 121 h 228"/>
                <a:gd name="T24" fmla="*/ 420 w 475"/>
                <a:gd name="T25" fmla="*/ 141 h 228"/>
                <a:gd name="T26" fmla="*/ 415 w 475"/>
                <a:gd name="T27" fmla="*/ 125 h 228"/>
                <a:gd name="T28" fmla="*/ 376 w 475"/>
                <a:gd name="T29" fmla="*/ 147 h 228"/>
                <a:gd name="T30" fmla="*/ 398 w 475"/>
                <a:gd name="T31" fmla="*/ 142 h 228"/>
                <a:gd name="T32" fmla="*/ 403 w 475"/>
                <a:gd name="T33" fmla="*/ 161 h 228"/>
                <a:gd name="T34" fmla="*/ 399 w 475"/>
                <a:gd name="T35" fmla="*/ 163 h 228"/>
                <a:gd name="T36" fmla="*/ 362 w 475"/>
                <a:gd name="T37" fmla="*/ 161 h 228"/>
                <a:gd name="T38" fmla="*/ 384 w 475"/>
                <a:gd name="T39" fmla="*/ 178 h 228"/>
                <a:gd name="T40" fmla="*/ 353 w 475"/>
                <a:gd name="T41" fmla="*/ 166 h 228"/>
                <a:gd name="T42" fmla="*/ 354 w 475"/>
                <a:gd name="T43" fmla="*/ 197 h 228"/>
                <a:gd name="T44" fmla="*/ 306 w 475"/>
                <a:gd name="T45" fmla="*/ 188 h 228"/>
                <a:gd name="T46" fmla="*/ 321 w 475"/>
                <a:gd name="T47" fmla="*/ 212 h 228"/>
                <a:gd name="T48" fmla="*/ 333 w 475"/>
                <a:gd name="T49" fmla="*/ 176 h 228"/>
                <a:gd name="T50" fmla="*/ 302 w 475"/>
                <a:gd name="T51" fmla="*/ 190 h 228"/>
                <a:gd name="T52" fmla="*/ 308 w 475"/>
                <a:gd name="T53" fmla="*/ 216 h 228"/>
                <a:gd name="T54" fmla="*/ 288 w 475"/>
                <a:gd name="T55" fmla="*/ 193 h 228"/>
                <a:gd name="T56" fmla="*/ 250 w 475"/>
                <a:gd name="T57" fmla="*/ 226 h 228"/>
                <a:gd name="T58" fmla="*/ 255 w 475"/>
                <a:gd name="T59" fmla="*/ 217 h 228"/>
                <a:gd name="T60" fmla="*/ 244 w 475"/>
                <a:gd name="T61" fmla="*/ 197 h 228"/>
                <a:gd name="T62" fmla="*/ 203 w 475"/>
                <a:gd name="T63" fmla="*/ 195 h 228"/>
                <a:gd name="T64" fmla="*/ 209 w 475"/>
                <a:gd name="T65" fmla="*/ 225 h 228"/>
                <a:gd name="T66" fmla="*/ 232 w 475"/>
                <a:gd name="T67" fmla="*/ 200 h 228"/>
                <a:gd name="T68" fmla="*/ 194 w 475"/>
                <a:gd name="T69" fmla="*/ 220 h 228"/>
                <a:gd name="T70" fmla="*/ 191 w 475"/>
                <a:gd name="T71" fmla="*/ 219 h 228"/>
                <a:gd name="T72" fmla="*/ 165 w 475"/>
                <a:gd name="T73" fmla="*/ 188 h 228"/>
                <a:gd name="T74" fmla="*/ 160 w 475"/>
                <a:gd name="T75" fmla="*/ 184 h 228"/>
                <a:gd name="T76" fmla="*/ 125 w 475"/>
                <a:gd name="T77" fmla="*/ 200 h 228"/>
                <a:gd name="T78" fmla="*/ 141 w 475"/>
                <a:gd name="T79" fmla="*/ 190 h 228"/>
                <a:gd name="T80" fmla="*/ 106 w 475"/>
                <a:gd name="T81" fmla="*/ 184 h 228"/>
                <a:gd name="T82" fmla="*/ 114 w 475"/>
                <a:gd name="T83" fmla="*/ 157 h 228"/>
                <a:gd name="T84" fmla="*/ 100 w 475"/>
                <a:gd name="T85" fmla="*/ 169 h 228"/>
                <a:gd name="T86" fmla="*/ 79 w 475"/>
                <a:gd name="T87" fmla="*/ 165 h 228"/>
                <a:gd name="T88" fmla="*/ 88 w 475"/>
                <a:gd name="T89" fmla="*/ 135 h 228"/>
                <a:gd name="T90" fmla="*/ 45 w 475"/>
                <a:gd name="T91" fmla="*/ 130 h 228"/>
                <a:gd name="T92" fmla="*/ 74 w 475"/>
                <a:gd name="T93" fmla="*/ 117 h 228"/>
                <a:gd name="T94" fmla="*/ 58 w 475"/>
                <a:gd name="T95" fmla="*/ 93 h 228"/>
                <a:gd name="T96" fmla="*/ 26 w 475"/>
                <a:gd name="T97" fmla="*/ 94 h 228"/>
                <a:gd name="T98" fmla="*/ 48 w 475"/>
                <a:gd name="T99" fmla="*/ 79 h 228"/>
                <a:gd name="T100" fmla="*/ 28 w 475"/>
                <a:gd name="T101" fmla="*/ 75 h 228"/>
                <a:gd name="T102" fmla="*/ 46 w 475"/>
                <a:gd name="T103" fmla="*/ 66 h 228"/>
                <a:gd name="T104" fmla="*/ 17 w 475"/>
                <a:gd name="T105" fmla="*/ 65 h 228"/>
                <a:gd name="T106" fmla="*/ 5 w 475"/>
                <a:gd name="T107" fmla="*/ 38 h 228"/>
                <a:gd name="T108" fmla="*/ 35 w 475"/>
                <a:gd name="T109" fmla="*/ 31 h 228"/>
                <a:gd name="T110" fmla="*/ 4 w 475"/>
                <a:gd name="T111" fmla="*/ 23 h 228"/>
                <a:gd name="T112" fmla="*/ 1 w 475"/>
                <a:gd name="T113" fmla="*/ 2 h 228"/>
                <a:gd name="T114" fmla="*/ 30 w 475"/>
                <a:gd name="T115" fmla="*/ 11 h 228"/>
                <a:gd name="T116" fmla="*/ 32 w 475"/>
                <a:gd name="T117" fmla="*/ 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5" h="228">
                  <a:moveTo>
                    <a:pt x="44" y="55"/>
                  </a:moveTo>
                  <a:cubicBezTo>
                    <a:pt x="45" y="56"/>
                    <a:pt x="45" y="56"/>
                    <a:pt x="45" y="57"/>
                  </a:cubicBezTo>
                  <a:cubicBezTo>
                    <a:pt x="45" y="57"/>
                    <a:pt x="45" y="58"/>
                    <a:pt x="44" y="58"/>
                  </a:cubicBezTo>
                  <a:cubicBezTo>
                    <a:pt x="44" y="58"/>
                    <a:pt x="43" y="58"/>
                    <a:pt x="42" y="58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6"/>
                    <a:pt x="28" y="56"/>
                    <a:pt x="29" y="56"/>
                  </a:cubicBezTo>
                  <a:cubicBezTo>
                    <a:pt x="29" y="55"/>
                    <a:pt x="33" y="55"/>
                    <a:pt x="41" y="54"/>
                  </a:cubicBezTo>
                  <a:cubicBezTo>
                    <a:pt x="42" y="54"/>
                    <a:pt x="43" y="54"/>
                    <a:pt x="44" y="55"/>
                  </a:cubicBezTo>
                  <a:close/>
                  <a:moveTo>
                    <a:pt x="448" y="10"/>
                  </a:moveTo>
                  <a:cubicBezTo>
                    <a:pt x="448" y="9"/>
                    <a:pt x="447" y="9"/>
                    <a:pt x="447" y="10"/>
                  </a:cubicBezTo>
                  <a:cubicBezTo>
                    <a:pt x="446" y="10"/>
                    <a:pt x="446" y="11"/>
                    <a:pt x="446" y="12"/>
                  </a:cubicBezTo>
                  <a:cubicBezTo>
                    <a:pt x="446" y="13"/>
                    <a:pt x="446" y="13"/>
                    <a:pt x="446" y="13"/>
                  </a:cubicBezTo>
                  <a:cubicBezTo>
                    <a:pt x="445" y="13"/>
                    <a:pt x="445" y="13"/>
                    <a:pt x="445" y="13"/>
                  </a:cubicBezTo>
                  <a:cubicBezTo>
                    <a:pt x="446" y="3"/>
                    <a:pt x="446" y="3"/>
                    <a:pt x="446" y="3"/>
                  </a:cubicBezTo>
                  <a:cubicBezTo>
                    <a:pt x="447" y="3"/>
                    <a:pt x="447" y="3"/>
                    <a:pt x="447" y="3"/>
                  </a:cubicBezTo>
                  <a:cubicBezTo>
                    <a:pt x="447" y="4"/>
                    <a:pt x="447" y="4"/>
                    <a:pt x="447" y="4"/>
                  </a:cubicBezTo>
                  <a:cubicBezTo>
                    <a:pt x="447" y="4"/>
                    <a:pt x="447" y="5"/>
                    <a:pt x="447" y="6"/>
                  </a:cubicBezTo>
                  <a:cubicBezTo>
                    <a:pt x="448" y="7"/>
                    <a:pt x="448" y="7"/>
                    <a:pt x="449" y="8"/>
                  </a:cubicBezTo>
                  <a:cubicBezTo>
                    <a:pt x="462" y="17"/>
                    <a:pt x="462" y="17"/>
                    <a:pt x="462" y="17"/>
                  </a:cubicBezTo>
                  <a:cubicBezTo>
                    <a:pt x="472" y="18"/>
                    <a:pt x="472" y="18"/>
                    <a:pt x="472" y="18"/>
                  </a:cubicBezTo>
                  <a:cubicBezTo>
                    <a:pt x="473" y="18"/>
                    <a:pt x="473" y="18"/>
                    <a:pt x="473" y="18"/>
                  </a:cubicBezTo>
                  <a:cubicBezTo>
                    <a:pt x="473" y="17"/>
                    <a:pt x="474" y="17"/>
                    <a:pt x="474" y="16"/>
                  </a:cubicBezTo>
                  <a:cubicBezTo>
                    <a:pt x="474" y="14"/>
                    <a:pt x="474" y="14"/>
                    <a:pt x="474" y="14"/>
                  </a:cubicBezTo>
                  <a:cubicBezTo>
                    <a:pt x="475" y="14"/>
                    <a:pt x="475" y="14"/>
                    <a:pt x="475" y="14"/>
                  </a:cubicBezTo>
                  <a:cubicBezTo>
                    <a:pt x="474" y="27"/>
                    <a:pt x="474" y="27"/>
                    <a:pt x="474" y="27"/>
                  </a:cubicBezTo>
                  <a:cubicBezTo>
                    <a:pt x="473" y="27"/>
                    <a:pt x="473" y="27"/>
                    <a:pt x="473" y="27"/>
                  </a:cubicBezTo>
                  <a:cubicBezTo>
                    <a:pt x="473" y="25"/>
                    <a:pt x="473" y="25"/>
                    <a:pt x="473" y="25"/>
                  </a:cubicBezTo>
                  <a:cubicBezTo>
                    <a:pt x="473" y="24"/>
                    <a:pt x="473" y="23"/>
                    <a:pt x="473" y="23"/>
                  </a:cubicBezTo>
                  <a:cubicBezTo>
                    <a:pt x="472" y="22"/>
                    <a:pt x="472" y="22"/>
                    <a:pt x="472" y="22"/>
                  </a:cubicBezTo>
                  <a:cubicBezTo>
                    <a:pt x="463" y="21"/>
                    <a:pt x="463" y="21"/>
                    <a:pt x="463" y="21"/>
                  </a:cubicBezTo>
                  <a:cubicBezTo>
                    <a:pt x="446" y="28"/>
                    <a:pt x="446" y="28"/>
                    <a:pt x="446" y="28"/>
                  </a:cubicBezTo>
                  <a:cubicBezTo>
                    <a:pt x="446" y="28"/>
                    <a:pt x="445" y="29"/>
                    <a:pt x="445" y="29"/>
                  </a:cubicBezTo>
                  <a:cubicBezTo>
                    <a:pt x="444" y="30"/>
                    <a:pt x="444" y="30"/>
                    <a:pt x="444" y="31"/>
                  </a:cubicBezTo>
                  <a:cubicBezTo>
                    <a:pt x="444" y="32"/>
                    <a:pt x="444" y="32"/>
                    <a:pt x="444" y="32"/>
                  </a:cubicBezTo>
                  <a:cubicBezTo>
                    <a:pt x="443" y="32"/>
                    <a:pt x="443" y="32"/>
                    <a:pt x="443" y="32"/>
                  </a:cubicBezTo>
                  <a:cubicBezTo>
                    <a:pt x="444" y="21"/>
                    <a:pt x="444" y="21"/>
                    <a:pt x="444" y="21"/>
                  </a:cubicBezTo>
                  <a:cubicBezTo>
                    <a:pt x="445" y="21"/>
                    <a:pt x="445" y="21"/>
                    <a:pt x="445" y="21"/>
                  </a:cubicBezTo>
                  <a:cubicBezTo>
                    <a:pt x="445" y="22"/>
                    <a:pt x="445" y="22"/>
                    <a:pt x="445" y="22"/>
                  </a:cubicBezTo>
                  <a:cubicBezTo>
                    <a:pt x="445" y="23"/>
                    <a:pt x="445" y="24"/>
                    <a:pt x="445" y="24"/>
                  </a:cubicBezTo>
                  <a:cubicBezTo>
                    <a:pt x="446" y="24"/>
                    <a:pt x="446" y="24"/>
                    <a:pt x="447" y="24"/>
                  </a:cubicBezTo>
                  <a:cubicBezTo>
                    <a:pt x="460" y="18"/>
                    <a:pt x="460" y="18"/>
                    <a:pt x="460" y="18"/>
                  </a:cubicBezTo>
                  <a:cubicBezTo>
                    <a:pt x="461" y="18"/>
                    <a:pt x="461" y="18"/>
                    <a:pt x="461" y="18"/>
                  </a:cubicBezTo>
                  <a:cubicBezTo>
                    <a:pt x="448" y="10"/>
                    <a:pt x="448" y="10"/>
                    <a:pt x="448" y="10"/>
                  </a:cubicBezTo>
                  <a:close/>
                  <a:moveTo>
                    <a:pt x="470" y="48"/>
                  </a:moveTo>
                  <a:cubicBezTo>
                    <a:pt x="466" y="61"/>
                    <a:pt x="466" y="61"/>
                    <a:pt x="466" y="61"/>
                  </a:cubicBezTo>
                  <a:cubicBezTo>
                    <a:pt x="465" y="61"/>
                    <a:pt x="465" y="61"/>
                    <a:pt x="465" y="61"/>
                  </a:cubicBezTo>
                  <a:cubicBezTo>
                    <a:pt x="466" y="59"/>
                    <a:pt x="466" y="59"/>
                    <a:pt x="466" y="59"/>
                  </a:cubicBezTo>
                  <a:cubicBezTo>
                    <a:pt x="466" y="58"/>
                    <a:pt x="466" y="57"/>
                    <a:pt x="466" y="57"/>
                  </a:cubicBezTo>
                  <a:cubicBezTo>
                    <a:pt x="466" y="56"/>
                    <a:pt x="465" y="56"/>
                    <a:pt x="465" y="56"/>
                  </a:cubicBezTo>
                  <a:cubicBezTo>
                    <a:pt x="441" y="49"/>
                    <a:pt x="441" y="49"/>
                    <a:pt x="441" y="49"/>
                  </a:cubicBezTo>
                  <a:cubicBezTo>
                    <a:pt x="440" y="49"/>
                    <a:pt x="440" y="49"/>
                    <a:pt x="439" y="49"/>
                  </a:cubicBezTo>
                  <a:cubicBezTo>
                    <a:pt x="439" y="49"/>
                    <a:pt x="439" y="50"/>
                    <a:pt x="439" y="51"/>
                  </a:cubicBezTo>
                  <a:cubicBezTo>
                    <a:pt x="438" y="53"/>
                    <a:pt x="438" y="55"/>
                    <a:pt x="438" y="56"/>
                  </a:cubicBezTo>
                  <a:cubicBezTo>
                    <a:pt x="439" y="57"/>
                    <a:pt x="440" y="58"/>
                    <a:pt x="442" y="60"/>
                  </a:cubicBezTo>
                  <a:cubicBezTo>
                    <a:pt x="441" y="62"/>
                    <a:pt x="441" y="62"/>
                    <a:pt x="441" y="62"/>
                  </a:cubicBezTo>
                  <a:cubicBezTo>
                    <a:pt x="435" y="58"/>
                    <a:pt x="435" y="58"/>
                    <a:pt x="435" y="58"/>
                  </a:cubicBezTo>
                  <a:cubicBezTo>
                    <a:pt x="442" y="35"/>
                    <a:pt x="442" y="35"/>
                    <a:pt x="442" y="35"/>
                  </a:cubicBezTo>
                  <a:cubicBezTo>
                    <a:pt x="449" y="35"/>
                    <a:pt x="449" y="35"/>
                    <a:pt x="449" y="35"/>
                  </a:cubicBezTo>
                  <a:cubicBezTo>
                    <a:pt x="449" y="36"/>
                    <a:pt x="449" y="36"/>
                    <a:pt x="449" y="36"/>
                  </a:cubicBezTo>
                  <a:cubicBezTo>
                    <a:pt x="446" y="37"/>
                    <a:pt x="444" y="37"/>
                    <a:pt x="444" y="38"/>
                  </a:cubicBezTo>
                  <a:cubicBezTo>
                    <a:pt x="443" y="38"/>
                    <a:pt x="442" y="40"/>
                    <a:pt x="441" y="42"/>
                  </a:cubicBezTo>
                  <a:cubicBezTo>
                    <a:pt x="441" y="44"/>
                    <a:pt x="441" y="44"/>
                    <a:pt x="441" y="45"/>
                  </a:cubicBezTo>
                  <a:cubicBezTo>
                    <a:pt x="441" y="45"/>
                    <a:pt x="441" y="45"/>
                    <a:pt x="442" y="45"/>
                  </a:cubicBezTo>
                  <a:cubicBezTo>
                    <a:pt x="466" y="52"/>
                    <a:pt x="466" y="52"/>
                    <a:pt x="466" y="52"/>
                  </a:cubicBezTo>
                  <a:cubicBezTo>
                    <a:pt x="466" y="52"/>
                    <a:pt x="467" y="52"/>
                    <a:pt x="467" y="52"/>
                  </a:cubicBezTo>
                  <a:cubicBezTo>
                    <a:pt x="467" y="51"/>
                    <a:pt x="468" y="51"/>
                    <a:pt x="468" y="50"/>
                  </a:cubicBezTo>
                  <a:cubicBezTo>
                    <a:pt x="469" y="48"/>
                    <a:pt x="469" y="48"/>
                    <a:pt x="469" y="48"/>
                  </a:cubicBezTo>
                  <a:cubicBezTo>
                    <a:pt x="470" y="48"/>
                    <a:pt x="470" y="48"/>
                    <a:pt x="470" y="48"/>
                  </a:cubicBezTo>
                  <a:close/>
                  <a:moveTo>
                    <a:pt x="427" y="81"/>
                  </a:moveTo>
                  <a:cubicBezTo>
                    <a:pt x="429" y="76"/>
                    <a:pt x="429" y="76"/>
                    <a:pt x="429" y="76"/>
                  </a:cubicBezTo>
                  <a:cubicBezTo>
                    <a:pt x="429" y="75"/>
                    <a:pt x="430" y="74"/>
                    <a:pt x="430" y="74"/>
                  </a:cubicBezTo>
                  <a:cubicBezTo>
                    <a:pt x="430" y="74"/>
                    <a:pt x="431" y="74"/>
                    <a:pt x="431" y="74"/>
                  </a:cubicBezTo>
                  <a:cubicBezTo>
                    <a:pt x="455" y="83"/>
                    <a:pt x="455" y="83"/>
                    <a:pt x="455" y="83"/>
                  </a:cubicBezTo>
                  <a:cubicBezTo>
                    <a:pt x="455" y="83"/>
                    <a:pt x="456" y="83"/>
                    <a:pt x="456" y="84"/>
                  </a:cubicBezTo>
                  <a:cubicBezTo>
                    <a:pt x="456" y="84"/>
                    <a:pt x="456" y="85"/>
                    <a:pt x="455" y="86"/>
                  </a:cubicBezTo>
                  <a:cubicBezTo>
                    <a:pt x="453" y="91"/>
                    <a:pt x="453" y="91"/>
                    <a:pt x="453" y="91"/>
                  </a:cubicBezTo>
                  <a:cubicBezTo>
                    <a:pt x="454" y="91"/>
                    <a:pt x="454" y="91"/>
                    <a:pt x="454" y="91"/>
                  </a:cubicBezTo>
                  <a:cubicBezTo>
                    <a:pt x="462" y="73"/>
                    <a:pt x="462" y="73"/>
                    <a:pt x="462" y="73"/>
                  </a:cubicBezTo>
                  <a:cubicBezTo>
                    <a:pt x="461" y="72"/>
                    <a:pt x="461" y="72"/>
                    <a:pt x="461" y="72"/>
                  </a:cubicBezTo>
                  <a:cubicBezTo>
                    <a:pt x="458" y="78"/>
                    <a:pt x="458" y="78"/>
                    <a:pt x="458" y="78"/>
                  </a:cubicBezTo>
                  <a:cubicBezTo>
                    <a:pt x="458" y="78"/>
                    <a:pt x="458" y="79"/>
                    <a:pt x="458" y="79"/>
                  </a:cubicBezTo>
                  <a:cubicBezTo>
                    <a:pt x="457" y="79"/>
                    <a:pt x="457" y="79"/>
                    <a:pt x="456" y="79"/>
                  </a:cubicBezTo>
                  <a:cubicBezTo>
                    <a:pt x="433" y="70"/>
                    <a:pt x="433" y="70"/>
                    <a:pt x="433" y="70"/>
                  </a:cubicBezTo>
                  <a:cubicBezTo>
                    <a:pt x="432" y="70"/>
                    <a:pt x="432" y="70"/>
                    <a:pt x="432" y="69"/>
                  </a:cubicBezTo>
                  <a:cubicBezTo>
                    <a:pt x="432" y="69"/>
                    <a:pt x="432" y="68"/>
                    <a:pt x="432" y="68"/>
                  </a:cubicBezTo>
                  <a:cubicBezTo>
                    <a:pt x="434" y="62"/>
                    <a:pt x="434" y="62"/>
                    <a:pt x="434" y="62"/>
                  </a:cubicBezTo>
                  <a:cubicBezTo>
                    <a:pt x="433" y="62"/>
                    <a:pt x="433" y="62"/>
                    <a:pt x="433" y="62"/>
                  </a:cubicBezTo>
                  <a:cubicBezTo>
                    <a:pt x="426" y="81"/>
                    <a:pt x="426" y="81"/>
                    <a:pt x="426" y="81"/>
                  </a:cubicBezTo>
                  <a:cubicBezTo>
                    <a:pt x="427" y="81"/>
                    <a:pt x="427" y="81"/>
                    <a:pt x="427" y="81"/>
                  </a:cubicBezTo>
                  <a:close/>
                  <a:moveTo>
                    <a:pt x="432" y="102"/>
                  </a:moveTo>
                  <a:cubicBezTo>
                    <a:pt x="428" y="105"/>
                    <a:pt x="426" y="107"/>
                    <a:pt x="424" y="108"/>
                  </a:cubicBezTo>
                  <a:cubicBezTo>
                    <a:pt x="422" y="109"/>
                    <a:pt x="420" y="109"/>
                    <a:pt x="418" y="108"/>
                  </a:cubicBezTo>
                  <a:cubicBezTo>
                    <a:pt x="417" y="107"/>
                    <a:pt x="416" y="106"/>
                    <a:pt x="416" y="103"/>
                  </a:cubicBezTo>
                  <a:cubicBezTo>
                    <a:pt x="415" y="100"/>
                    <a:pt x="416" y="97"/>
                    <a:pt x="418" y="94"/>
                  </a:cubicBezTo>
                  <a:cubicBezTo>
                    <a:pt x="419" y="93"/>
                    <a:pt x="420" y="91"/>
                    <a:pt x="421" y="90"/>
                  </a:cubicBezTo>
                  <a:cubicBezTo>
                    <a:pt x="422" y="89"/>
                    <a:pt x="422" y="88"/>
                    <a:pt x="423" y="88"/>
                  </a:cubicBezTo>
                  <a:cubicBezTo>
                    <a:pt x="423" y="87"/>
                    <a:pt x="423" y="87"/>
                    <a:pt x="423" y="86"/>
                  </a:cubicBezTo>
                  <a:cubicBezTo>
                    <a:pt x="423" y="86"/>
                    <a:pt x="423" y="85"/>
                    <a:pt x="423" y="85"/>
                  </a:cubicBezTo>
                  <a:cubicBezTo>
                    <a:pt x="430" y="87"/>
                    <a:pt x="430" y="87"/>
                    <a:pt x="430" y="87"/>
                  </a:cubicBezTo>
                  <a:cubicBezTo>
                    <a:pt x="429" y="89"/>
                    <a:pt x="429" y="89"/>
                    <a:pt x="429" y="89"/>
                  </a:cubicBezTo>
                  <a:cubicBezTo>
                    <a:pt x="427" y="89"/>
                    <a:pt x="424" y="89"/>
                    <a:pt x="423" y="90"/>
                  </a:cubicBezTo>
                  <a:cubicBezTo>
                    <a:pt x="421" y="91"/>
                    <a:pt x="420" y="93"/>
                    <a:pt x="419" y="95"/>
                  </a:cubicBezTo>
                  <a:cubicBezTo>
                    <a:pt x="417" y="98"/>
                    <a:pt x="417" y="100"/>
                    <a:pt x="417" y="102"/>
                  </a:cubicBezTo>
                  <a:cubicBezTo>
                    <a:pt x="418" y="103"/>
                    <a:pt x="418" y="104"/>
                    <a:pt x="420" y="105"/>
                  </a:cubicBezTo>
                  <a:cubicBezTo>
                    <a:pt x="421" y="106"/>
                    <a:pt x="422" y="106"/>
                    <a:pt x="423" y="105"/>
                  </a:cubicBezTo>
                  <a:cubicBezTo>
                    <a:pt x="424" y="105"/>
                    <a:pt x="427" y="103"/>
                    <a:pt x="431" y="99"/>
                  </a:cubicBezTo>
                  <a:cubicBezTo>
                    <a:pt x="434" y="96"/>
                    <a:pt x="436" y="94"/>
                    <a:pt x="438" y="93"/>
                  </a:cubicBezTo>
                  <a:cubicBezTo>
                    <a:pt x="440" y="93"/>
                    <a:pt x="442" y="93"/>
                    <a:pt x="444" y="94"/>
                  </a:cubicBezTo>
                  <a:cubicBezTo>
                    <a:pt x="446" y="95"/>
                    <a:pt x="447" y="96"/>
                    <a:pt x="447" y="99"/>
                  </a:cubicBezTo>
                  <a:cubicBezTo>
                    <a:pt x="448" y="102"/>
                    <a:pt x="447" y="105"/>
                    <a:pt x="445" y="108"/>
                  </a:cubicBezTo>
                  <a:cubicBezTo>
                    <a:pt x="444" y="110"/>
                    <a:pt x="443" y="111"/>
                    <a:pt x="442" y="112"/>
                  </a:cubicBezTo>
                  <a:cubicBezTo>
                    <a:pt x="441" y="113"/>
                    <a:pt x="441" y="114"/>
                    <a:pt x="440" y="115"/>
                  </a:cubicBezTo>
                  <a:cubicBezTo>
                    <a:pt x="440" y="115"/>
                    <a:pt x="440" y="116"/>
                    <a:pt x="440" y="116"/>
                  </a:cubicBezTo>
                  <a:cubicBezTo>
                    <a:pt x="440" y="117"/>
                    <a:pt x="440" y="118"/>
                    <a:pt x="440" y="118"/>
                  </a:cubicBezTo>
                  <a:cubicBezTo>
                    <a:pt x="431" y="116"/>
                    <a:pt x="431" y="116"/>
                    <a:pt x="431" y="116"/>
                  </a:cubicBezTo>
                  <a:cubicBezTo>
                    <a:pt x="432" y="114"/>
                    <a:pt x="432" y="114"/>
                    <a:pt x="432" y="114"/>
                  </a:cubicBezTo>
                  <a:cubicBezTo>
                    <a:pt x="435" y="115"/>
                    <a:pt x="437" y="114"/>
                    <a:pt x="439" y="113"/>
                  </a:cubicBezTo>
                  <a:cubicBezTo>
                    <a:pt x="441" y="112"/>
                    <a:pt x="443" y="110"/>
                    <a:pt x="444" y="108"/>
                  </a:cubicBezTo>
                  <a:cubicBezTo>
                    <a:pt x="446" y="105"/>
                    <a:pt x="446" y="103"/>
                    <a:pt x="446" y="101"/>
                  </a:cubicBezTo>
                  <a:cubicBezTo>
                    <a:pt x="445" y="99"/>
                    <a:pt x="444" y="98"/>
                    <a:pt x="442" y="97"/>
                  </a:cubicBezTo>
                  <a:cubicBezTo>
                    <a:pt x="441" y="96"/>
                    <a:pt x="440" y="96"/>
                    <a:pt x="438" y="97"/>
                  </a:cubicBezTo>
                  <a:cubicBezTo>
                    <a:pt x="436" y="98"/>
                    <a:pt x="434" y="100"/>
                    <a:pt x="432" y="102"/>
                  </a:cubicBezTo>
                  <a:close/>
                  <a:moveTo>
                    <a:pt x="411" y="129"/>
                  </a:moveTo>
                  <a:cubicBezTo>
                    <a:pt x="415" y="124"/>
                    <a:pt x="415" y="124"/>
                    <a:pt x="415" y="124"/>
                  </a:cubicBezTo>
                  <a:cubicBezTo>
                    <a:pt x="416" y="123"/>
                    <a:pt x="417" y="121"/>
                    <a:pt x="417" y="119"/>
                  </a:cubicBezTo>
                  <a:cubicBezTo>
                    <a:pt x="418" y="117"/>
                    <a:pt x="417" y="115"/>
                    <a:pt x="415" y="114"/>
                  </a:cubicBezTo>
                  <a:cubicBezTo>
                    <a:pt x="413" y="112"/>
                    <a:pt x="412" y="112"/>
                    <a:pt x="410" y="112"/>
                  </a:cubicBezTo>
                  <a:cubicBezTo>
                    <a:pt x="408" y="113"/>
                    <a:pt x="406" y="114"/>
                    <a:pt x="404" y="117"/>
                  </a:cubicBezTo>
                  <a:cubicBezTo>
                    <a:pt x="403" y="119"/>
                    <a:pt x="403" y="119"/>
                    <a:pt x="403" y="119"/>
                  </a:cubicBezTo>
                  <a:cubicBezTo>
                    <a:pt x="402" y="120"/>
                    <a:pt x="402" y="120"/>
                    <a:pt x="402" y="121"/>
                  </a:cubicBezTo>
                  <a:cubicBezTo>
                    <a:pt x="402" y="121"/>
                    <a:pt x="402" y="122"/>
                    <a:pt x="402" y="122"/>
                  </a:cubicBezTo>
                  <a:cubicBezTo>
                    <a:pt x="411" y="129"/>
                    <a:pt x="411" y="129"/>
                    <a:pt x="411" y="129"/>
                  </a:cubicBezTo>
                  <a:close/>
                  <a:moveTo>
                    <a:pt x="417" y="110"/>
                  </a:moveTo>
                  <a:cubicBezTo>
                    <a:pt x="416" y="108"/>
                    <a:pt x="414" y="108"/>
                    <a:pt x="411" y="109"/>
                  </a:cubicBezTo>
                  <a:cubicBezTo>
                    <a:pt x="409" y="110"/>
                    <a:pt x="407" y="112"/>
                    <a:pt x="404" y="115"/>
                  </a:cubicBezTo>
                  <a:cubicBezTo>
                    <a:pt x="396" y="126"/>
                    <a:pt x="396" y="126"/>
                    <a:pt x="396" y="126"/>
                  </a:cubicBezTo>
                  <a:cubicBezTo>
                    <a:pt x="396" y="127"/>
                    <a:pt x="396" y="127"/>
                    <a:pt x="396" y="127"/>
                  </a:cubicBezTo>
                  <a:cubicBezTo>
                    <a:pt x="397" y="126"/>
                    <a:pt x="397" y="126"/>
                    <a:pt x="397" y="126"/>
                  </a:cubicBezTo>
                  <a:cubicBezTo>
                    <a:pt x="398" y="125"/>
                    <a:pt x="398" y="125"/>
                    <a:pt x="399" y="125"/>
                  </a:cubicBezTo>
                  <a:cubicBezTo>
                    <a:pt x="399" y="125"/>
                    <a:pt x="399" y="125"/>
                    <a:pt x="400" y="125"/>
                  </a:cubicBezTo>
                  <a:cubicBezTo>
                    <a:pt x="420" y="141"/>
                    <a:pt x="420" y="141"/>
                    <a:pt x="420" y="141"/>
                  </a:cubicBezTo>
                  <a:cubicBezTo>
                    <a:pt x="420" y="141"/>
                    <a:pt x="420" y="141"/>
                    <a:pt x="420" y="142"/>
                  </a:cubicBezTo>
                  <a:cubicBezTo>
                    <a:pt x="420" y="142"/>
                    <a:pt x="420" y="143"/>
                    <a:pt x="419" y="143"/>
                  </a:cubicBezTo>
                  <a:cubicBezTo>
                    <a:pt x="419" y="144"/>
                    <a:pt x="419" y="144"/>
                    <a:pt x="419" y="144"/>
                  </a:cubicBezTo>
                  <a:cubicBezTo>
                    <a:pt x="419" y="145"/>
                    <a:pt x="419" y="145"/>
                    <a:pt x="419" y="145"/>
                  </a:cubicBezTo>
                  <a:cubicBezTo>
                    <a:pt x="427" y="136"/>
                    <a:pt x="427" y="136"/>
                    <a:pt x="427" y="136"/>
                  </a:cubicBezTo>
                  <a:cubicBezTo>
                    <a:pt x="426" y="135"/>
                    <a:pt x="426" y="135"/>
                    <a:pt x="426" y="135"/>
                  </a:cubicBezTo>
                  <a:cubicBezTo>
                    <a:pt x="425" y="136"/>
                    <a:pt x="425" y="136"/>
                    <a:pt x="425" y="136"/>
                  </a:cubicBezTo>
                  <a:cubicBezTo>
                    <a:pt x="424" y="137"/>
                    <a:pt x="424" y="137"/>
                    <a:pt x="423" y="137"/>
                  </a:cubicBezTo>
                  <a:cubicBezTo>
                    <a:pt x="423" y="138"/>
                    <a:pt x="423" y="138"/>
                    <a:pt x="422" y="137"/>
                  </a:cubicBezTo>
                  <a:cubicBezTo>
                    <a:pt x="412" y="130"/>
                    <a:pt x="412" y="130"/>
                    <a:pt x="412" y="130"/>
                  </a:cubicBezTo>
                  <a:cubicBezTo>
                    <a:pt x="415" y="125"/>
                    <a:pt x="415" y="125"/>
                    <a:pt x="415" y="125"/>
                  </a:cubicBezTo>
                  <a:cubicBezTo>
                    <a:pt x="433" y="128"/>
                    <a:pt x="433" y="128"/>
                    <a:pt x="433" y="128"/>
                  </a:cubicBezTo>
                  <a:cubicBezTo>
                    <a:pt x="437" y="122"/>
                    <a:pt x="437" y="122"/>
                    <a:pt x="437" y="122"/>
                  </a:cubicBezTo>
                  <a:cubicBezTo>
                    <a:pt x="436" y="122"/>
                    <a:pt x="436" y="122"/>
                    <a:pt x="436" y="122"/>
                  </a:cubicBezTo>
                  <a:cubicBezTo>
                    <a:pt x="435" y="123"/>
                    <a:pt x="435" y="123"/>
                    <a:pt x="435" y="123"/>
                  </a:cubicBezTo>
                  <a:cubicBezTo>
                    <a:pt x="435" y="123"/>
                    <a:pt x="435" y="123"/>
                    <a:pt x="434" y="124"/>
                  </a:cubicBezTo>
                  <a:cubicBezTo>
                    <a:pt x="434" y="124"/>
                    <a:pt x="433" y="124"/>
                    <a:pt x="433" y="124"/>
                  </a:cubicBezTo>
                  <a:cubicBezTo>
                    <a:pt x="418" y="122"/>
                    <a:pt x="418" y="122"/>
                    <a:pt x="418" y="122"/>
                  </a:cubicBezTo>
                  <a:cubicBezTo>
                    <a:pt x="419" y="120"/>
                    <a:pt x="420" y="118"/>
                    <a:pt x="420" y="115"/>
                  </a:cubicBezTo>
                  <a:cubicBezTo>
                    <a:pt x="420" y="113"/>
                    <a:pt x="419" y="111"/>
                    <a:pt x="417" y="110"/>
                  </a:cubicBezTo>
                  <a:close/>
                  <a:moveTo>
                    <a:pt x="376" y="148"/>
                  </a:moveTo>
                  <a:cubicBezTo>
                    <a:pt x="376" y="147"/>
                    <a:pt x="376" y="147"/>
                    <a:pt x="376" y="147"/>
                  </a:cubicBezTo>
                  <a:cubicBezTo>
                    <a:pt x="393" y="129"/>
                    <a:pt x="393" y="129"/>
                    <a:pt x="393" y="129"/>
                  </a:cubicBezTo>
                  <a:cubicBezTo>
                    <a:pt x="399" y="131"/>
                    <a:pt x="399" y="131"/>
                    <a:pt x="399" y="131"/>
                  </a:cubicBezTo>
                  <a:cubicBezTo>
                    <a:pt x="398" y="132"/>
                    <a:pt x="398" y="132"/>
                    <a:pt x="398" y="132"/>
                  </a:cubicBezTo>
                  <a:cubicBezTo>
                    <a:pt x="396" y="132"/>
                    <a:pt x="394" y="132"/>
                    <a:pt x="393" y="133"/>
                  </a:cubicBezTo>
                  <a:cubicBezTo>
                    <a:pt x="391" y="133"/>
                    <a:pt x="389" y="134"/>
                    <a:pt x="388" y="135"/>
                  </a:cubicBezTo>
                  <a:cubicBezTo>
                    <a:pt x="383" y="141"/>
                    <a:pt x="383" y="141"/>
                    <a:pt x="383" y="141"/>
                  </a:cubicBezTo>
                  <a:cubicBezTo>
                    <a:pt x="383" y="141"/>
                    <a:pt x="383" y="142"/>
                    <a:pt x="383" y="142"/>
                  </a:cubicBezTo>
                  <a:cubicBezTo>
                    <a:pt x="382" y="143"/>
                    <a:pt x="382" y="143"/>
                    <a:pt x="383" y="143"/>
                  </a:cubicBezTo>
                  <a:cubicBezTo>
                    <a:pt x="391" y="151"/>
                    <a:pt x="391" y="151"/>
                    <a:pt x="391" y="151"/>
                  </a:cubicBezTo>
                  <a:cubicBezTo>
                    <a:pt x="396" y="145"/>
                    <a:pt x="396" y="145"/>
                    <a:pt x="396" y="145"/>
                  </a:cubicBezTo>
                  <a:cubicBezTo>
                    <a:pt x="397" y="144"/>
                    <a:pt x="398" y="143"/>
                    <a:pt x="398" y="142"/>
                  </a:cubicBezTo>
                  <a:cubicBezTo>
                    <a:pt x="398" y="141"/>
                    <a:pt x="397" y="140"/>
                    <a:pt x="397" y="139"/>
                  </a:cubicBezTo>
                  <a:cubicBezTo>
                    <a:pt x="396" y="139"/>
                    <a:pt x="396" y="139"/>
                    <a:pt x="396" y="139"/>
                  </a:cubicBezTo>
                  <a:cubicBezTo>
                    <a:pt x="397" y="138"/>
                    <a:pt x="397" y="138"/>
                    <a:pt x="397" y="138"/>
                  </a:cubicBezTo>
                  <a:cubicBezTo>
                    <a:pt x="404" y="145"/>
                    <a:pt x="404" y="145"/>
                    <a:pt x="404" y="145"/>
                  </a:cubicBezTo>
                  <a:cubicBezTo>
                    <a:pt x="403" y="146"/>
                    <a:pt x="403" y="146"/>
                    <a:pt x="403" y="146"/>
                  </a:cubicBezTo>
                  <a:cubicBezTo>
                    <a:pt x="403" y="145"/>
                    <a:pt x="403" y="145"/>
                    <a:pt x="403" y="145"/>
                  </a:cubicBezTo>
                  <a:cubicBezTo>
                    <a:pt x="402" y="144"/>
                    <a:pt x="401" y="144"/>
                    <a:pt x="400" y="144"/>
                  </a:cubicBezTo>
                  <a:cubicBezTo>
                    <a:pt x="399" y="144"/>
                    <a:pt x="398" y="145"/>
                    <a:pt x="397" y="146"/>
                  </a:cubicBezTo>
                  <a:cubicBezTo>
                    <a:pt x="392" y="151"/>
                    <a:pt x="392" y="151"/>
                    <a:pt x="392" y="151"/>
                  </a:cubicBezTo>
                  <a:cubicBezTo>
                    <a:pt x="401" y="160"/>
                    <a:pt x="401" y="160"/>
                    <a:pt x="401" y="160"/>
                  </a:cubicBezTo>
                  <a:cubicBezTo>
                    <a:pt x="402" y="161"/>
                    <a:pt x="402" y="161"/>
                    <a:pt x="403" y="161"/>
                  </a:cubicBezTo>
                  <a:cubicBezTo>
                    <a:pt x="403" y="161"/>
                    <a:pt x="403" y="160"/>
                    <a:pt x="404" y="160"/>
                  </a:cubicBezTo>
                  <a:cubicBezTo>
                    <a:pt x="408" y="155"/>
                    <a:pt x="408" y="155"/>
                    <a:pt x="408" y="155"/>
                  </a:cubicBezTo>
                  <a:cubicBezTo>
                    <a:pt x="410" y="153"/>
                    <a:pt x="411" y="151"/>
                    <a:pt x="412" y="149"/>
                  </a:cubicBezTo>
                  <a:cubicBezTo>
                    <a:pt x="412" y="147"/>
                    <a:pt x="412" y="145"/>
                    <a:pt x="411" y="143"/>
                  </a:cubicBezTo>
                  <a:cubicBezTo>
                    <a:pt x="412" y="142"/>
                    <a:pt x="412" y="142"/>
                    <a:pt x="412" y="142"/>
                  </a:cubicBezTo>
                  <a:cubicBezTo>
                    <a:pt x="415" y="149"/>
                    <a:pt x="415" y="149"/>
                    <a:pt x="415" y="149"/>
                  </a:cubicBezTo>
                  <a:cubicBezTo>
                    <a:pt x="398" y="168"/>
                    <a:pt x="398" y="168"/>
                    <a:pt x="398" y="168"/>
                  </a:cubicBezTo>
                  <a:cubicBezTo>
                    <a:pt x="397" y="167"/>
                    <a:pt x="397" y="167"/>
                    <a:pt x="397" y="167"/>
                  </a:cubicBezTo>
                  <a:cubicBezTo>
                    <a:pt x="398" y="166"/>
                    <a:pt x="398" y="166"/>
                    <a:pt x="398" y="166"/>
                  </a:cubicBezTo>
                  <a:cubicBezTo>
                    <a:pt x="399" y="165"/>
                    <a:pt x="399" y="165"/>
                    <a:pt x="399" y="165"/>
                  </a:cubicBezTo>
                  <a:cubicBezTo>
                    <a:pt x="399" y="164"/>
                    <a:pt x="399" y="164"/>
                    <a:pt x="399" y="163"/>
                  </a:cubicBezTo>
                  <a:cubicBezTo>
                    <a:pt x="380" y="146"/>
                    <a:pt x="380" y="146"/>
                    <a:pt x="380" y="146"/>
                  </a:cubicBezTo>
                  <a:cubicBezTo>
                    <a:pt x="380" y="146"/>
                    <a:pt x="379" y="146"/>
                    <a:pt x="379" y="146"/>
                  </a:cubicBezTo>
                  <a:cubicBezTo>
                    <a:pt x="379" y="146"/>
                    <a:pt x="378" y="146"/>
                    <a:pt x="377" y="147"/>
                  </a:cubicBezTo>
                  <a:cubicBezTo>
                    <a:pt x="376" y="148"/>
                    <a:pt x="376" y="148"/>
                    <a:pt x="376" y="148"/>
                  </a:cubicBezTo>
                  <a:close/>
                  <a:moveTo>
                    <a:pt x="370" y="152"/>
                  </a:moveTo>
                  <a:cubicBezTo>
                    <a:pt x="371" y="151"/>
                    <a:pt x="371" y="151"/>
                    <a:pt x="371" y="151"/>
                  </a:cubicBezTo>
                  <a:cubicBezTo>
                    <a:pt x="372" y="151"/>
                    <a:pt x="372" y="151"/>
                    <a:pt x="373" y="151"/>
                  </a:cubicBezTo>
                  <a:cubicBezTo>
                    <a:pt x="373" y="151"/>
                    <a:pt x="374" y="151"/>
                    <a:pt x="374" y="152"/>
                  </a:cubicBezTo>
                  <a:cubicBezTo>
                    <a:pt x="380" y="172"/>
                    <a:pt x="380" y="172"/>
                    <a:pt x="380" y="172"/>
                  </a:cubicBezTo>
                  <a:cubicBezTo>
                    <a:pt x="380" y="173"/>
                    <a:pt x="380" y="173"/>
                    <a:pt x="380" y="173"/>
                  </a:cubicBezTo>
                  <a:cubicBezTo>
                    <a:pt x="362" y="161"/>
                    <a:pt x="362" y="161"/>
                    <a:pt x="362" y="161"/>
                  </a:cubicBezTo>
                  <a:cubicBezTo>
                    <a:pt x="361" y="161"/>
                    <a:pt x="361" y="161"/>
                    <a:pt x="361" y="160"/>
                  </a:cubicBezTo>
                  <a:cubicBezTo>
                    <a:pt x="361" y="160"/>
                    <a:pt x="361" y="159"/>
                    <a:pt x="362" y="159"/>
                  </a:cubicBezTo>
                  <a:cubicBezTo>
                    <a:pt x="363" y="158"/>
                    <a:pt x="363" y="158"/>
                    <a:pt x="363" y="158"/>
                  </a:cubicBezTo>
                  <a:cubicBezTo>
                    <a:pt x="362" y="157"/>
                    <a:pt x="362" y="157"/>
                    <a:pt x="362" y="157"/>
                  </a:cubicBezTo>
                  <a:cubicBezTo>
                    <a:pt x="354" y="164"/>
                    <a:pt x="354" y="164"/>
                    <a:pt x="354" y="164"/>
                  </a:cubicBezTo>
                  <a:cubicBezTo>
                    <a:pt x="354" y="165"/>
                    <a:pt x="354" y="165"/>
                    <a:pt x="354" y="165"/>
                  </a:cubicBezTo>
                  <a:cubicBezTo>
                    <a:pt x="355" y="164"/>
                    <a:pt x="355" y="164"/>
                    <a:pt x="355" y="164"/>
                  </a:cubicBezTo>
                  <a:cubicBezTo>
                    <a:pt x="356" y="163"/>
                    <a:pt x="357" y="163"/>
                    <a:pt x="357" y="163"/>
                  </a:cubicBezTo>
                  <a:cubicBezTo>
                    <a:pt x="358" y="163"/>
                    <a:pt x="358" y="164"/>
                    <a:pt x="359" y="164"/>
                  </a:cubicBezTo>
                  <a:cubicBezTo>
                    <a:pt x="383" y="179"/>
                    <a:pt x="383" y="179"/>
                    <a:pt x="383" y="179"/>
                  </a:cubicBezTo>
                  <a:cubicBezTo>
                    <a:pt x="384" y="178"/>
                    <a:pt x="384" y="178"/>
                    <a:pt x="384" y="178"/>
                  </a:cubicBezTo>
                  <a:cubicBezTo>
                    <a:pt x="375" y="151"/>
                    <a:pt x="375" y="151"/>
                    <a:pt x="375" y="151"/>
                  </a:cubicBezTo>
                  <a:cubicBezTo>
                    <a:pt x="375" y="150"/>
                    <a:pt x="375" y="149"/>
                    <a:pt x="375" y="148"/>
                  </a:cubicBezTo>
                  <a:cubicBezTo>
                    <a:pt x="376" y="148"/>
                    <a:pt x="376" y="147"/>
                    <a:pt x="376" y="147"/>
                  </a:cubicBezTo>
                  <a:cubicBezTo>
                    <a:pt x="377" y="146"/>
                    <a:pt x="377" y="146"/>
                    <a:pt x="377" y="146"/>
                  </a:cubicBezTo>
                  <a:cubicBezTo>
                    <a:pt x="377" y="145"/>
                    <a:pt x="377" y="145"/>
                    <a:pt x="377" y="145"/>
                  </a:cubicBezTo>
                  <a:cubicBezTo>
                    <a:pt x="369" y="151"/>
                    <a:pt x="369" y="151"/>
                    <a:pt x="369" y="151"/>
                  </a:cubicBezTo>
                  <a:cubicBezTo>
                    <a:pt x="370" y="152"/>
                    <a:pt x="370" y="152"/>
                    <a:pt x="370" y="152"/>
                  </a:cubicBezTo>
                  <a:close/>
                  <a:moveTo>
                    <a:pt x="335" y="176"/>
                  </a:moveTo>
                  <a:cubicBezTo>
                    <a:pt x="335" y="175"/>
                    <a:pt x="335" y="175"/>
                    <a:pt x="335" y="175"/>
                  </a:cubicBezTo>
                  <a:cubicBezTo>
                    <a:pt x="352" y="165"/>
                    <a:pt x="352" y="165"/>
                    <a:pt x="352" y="165"/>
                  </a:cubicBezTo>
                  <a:cubicBezTo>
                    <a:pt x="353" y="166"/>
                    <a:pt x="353" y="166"/>
                    <a:pt x="353" y="166"/>
                  </a:cubicBezTo>
                  <a:cubicBezTo>
                    <a:pt x="348" y="168"/>
                    <a:pt x="348" y="168"/>
                    <a:pt x="348" y="168"/>
                  </a:cubicBezTo>
                  <a:cubicBezTo>
                    <a:pt x="347" y="169"/>
                    <a:pt x="347" y="169"/>
                    <a:pt x="346" y="170"/>
                  </a:cubicBezTo>
                  <a:cubicBezTo>
                    <a:pt x="346" y="170"/>
                    <a:pt x="346" y="170"/>
                    <a:pt x="346" y="171"/>
                  </a:cubicBezTo>
                  <a:cubicBezTo>
                    <a:pt x="359" y="193"/>
                    <a:pt x="359" y="193"/>
                    <a:pt x="359" y="193"/>
                  </a:cubicBezTo>
                  <a:cubicBezTo>
                    <a:pt x="359" y="193"/>
                    <a:pt x="360" y="193"/>
                    <a:pt x="360" y="193"/>
                  </a:cubicBezTo>
                  <a:cubicBezTo>
                    <a:pt x="361" y="193"/>
                    <a:pt x="361" y="193"/>
                    <a:pt x="362" y="193"/>
                  </a:cubicBezTo>
                  <a:cubicBezTo>
                    <a:pt x="367" y="190"/>
                    <a:pt x="367" y="190"/>
                    <a:pt x="367" y="190"/>
                  </a:cubicBezTo>
                  <a:cubicBezTo>
                    <a:pt x="367" y="191"/>
                    <a:pt x="367" y="191"/>
                    <a:pt x="367" y="191"/>
                  </a:cubicBezTo>
                  <a:cubicBezTo>
                    <a:pt x="350" y="201"/>
                    <a:pt x="350" y="201"/>
                    <a:pt x="350" y="201"/>
                  </a:cubicBezTo>
                  <a:cubicBezTo>
                    <a:pt x="349" y="200"/>
                    <a:pt x="349" y="200"/>
                    <a:pt x="349" y="200"/>
                  </a:cubicBezTo>
                  <a:cubicBezTo>
                    <a:pt x="354" y="197"/>
                    <a:pt x="354" y="197"/>
                    <a:pt x="354" y="197"/>
                  </a:cubicBezTo>
                  <a:cubicBezTo>
                    <a:pt x="355" y="197"/>
                    <a:pt x="355" y="196"/>
                    <a:pt x="356" y="196"/>
                  </a:cubicBezTo>
                  <a:cubicBezTo>
                    <a:pt x="356" y="195"/>
                    <a:pt x="356" y="195"/>
                    <a:pt x="356" y="195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43" y="172"/>
                    <a:pt x="342" y="172"/>
                    <a:pt x="342" y="172"/>
                  </a:cubicBezTo>
                  <a:cubicBezTo>
                    <a:pt x="342" y="172"/>
                    <a:pt x="341" y="172"/>
                    <a:pt x="340" y="173"/>
                  </a:cubicBezTo>
                  <a:cubicBezTo>
                    <a:pt x="335" y="176"/>
                    <a:pt x="335" y="176"/>
                    <a:pt x="335" y="176"/>
                  </a:cubicBezTo>
                  <a:close/>
                  <a:moveTo>
                    <a:pt x="336" y="199"/>
                  </a:moveTo>
                  <a:cubicBezTo>
                    <a:pt x="312" y="184"/>
                    <a:pt x="312" y="184"/>
                    <a:pt x="312" y="184"/>
                  </a:cubicBezTo>
                  <a:cubicBezTo>
                    <a:pt x="304" y="187"/>
                    <a:pt x="304" y="187"/>
                    <a:pt x="304" y="187"/>
                  </a:cubicBezTo>
                  <a:cubicBezTo>
                    <a:pt x="305" y="188"/>
                    <a:pt x="305" y="188"/>
                    <a:pt x="305" y="188"/>
                  </a:cubicBezTo>
                  <a:cubicBezTo>
                    <a:pt x="306" y="188"/>
                    <a:pt x="306" y="188"/>
                    <a:pt x="306" y="188"/>
                  </a:cubicBezTo>
                  <a:cubicBezTo>
                    <a:pt x="307" y="187"/>
                    <a:pt x="308" y="187"/>
                    <a:pt x="308" y="187"/>
                  </a:cubicBezTo>
                  <a:cubicBezTo>
                    <a:pt x="309" y="187"/>
                    <a:pt x="309" y="188"/>
                    <a:pt x="309" y="188"/>
                  </a:cubicBezTo>
                  <a:cubicBezTo>
                    <a:pt x="319" y="211"/>
                    <a:pt x="319" y="211"/>
                    <a:pt x="319" y="211"/>
                  </a:cubicBezTo>
                  <a:cubicBezTo>
                    <a:pt x="319" y="212"/>
                    <a:pt x="319" y="212"/>
                    <a:pt x="319" y="213"/>
                  </a:cubicBezTo>
                  <a:cubicBezTo>
                    <a:pt x="319" y="213"/>
                    <a:pt x="318" y="213"/>
                    <a:pt x="317" y="214"/>
                  </a:cubicBezTo>
                  <a:cubicBezTo>
                    <a:pt x="315" y="214"/>
                    <a:pt x="315" y="214"/>
                    <a:pt x="315" y="214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25" y="212"/>
                    <a:pt x="325" y="212"/>
                    <a:pt x="325" y="212"/>
                  </a:cubicBezTo>
                  <a:cubicBezTo>
                    <a:pt x="325" y="211"/>
                    <a:pt x="325" y="211"/>
                    <a:pt x="325" y="211"/>
                  </a:cubicBezTo>
                  <a:cubicBezTo>
                    <a:pt x="323" y="211"/>
                    <a:pt x="323" y="211"/>
                    <a:pt x="323" y="211"/>
                  </a:cubicBezTo>
                  <a:cubicBezTo>
                    <a:pt x="322" y="212"/>
                    <a:pt x="322" y="212"/>
                    <a:pt x="321" y="212"/>
                  </a:cubicBezTo>
                  <a:cubicBezTo>
                    <a:pt x="321" y="212"/>
                    <a:pt x="320" y="211"/>
                    <a:pt x="320" y="211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2" y="189"/>
                    <a:pt x="312" y="189"/>
                    <a:pt x="312" y="189"/>
                  </a:cubicBezTo>
                  <a:cubicBezTo>
                    <a:pt x="340" y="206"/>
                    <a:pt x="340" y="206"/>
                    <a:pt x="340" y="206"/>
                  </a:cubicBezTo>
                  <a:cubicBezTo>
                    <a:pt x="339" y="206"/>
                    <a:pt x="339" y="206"/>
                    <a:pt x="339" y="206"/>
                  </a:cubicBezTo>
                  <a:cubicBezTo>
                    <a:pt x="341" y="205"/>
                    <a:pt x="341" y="205"/>
                    <a:pt x="341" y="205"/>
                  </a:cubicBezTo>
                  <a:cubicBezTo>
                    <a:pt x="330" y="180"/>
                    <a:pt x="330" y="180"/>
                    <a:pt x="330" y="180"/>
                  </a:cubicBezTo>
                  <a:cubicBezTo>
                    <a:pt x="330" y="179"/>
                    <a:pt x="330" y="179"/>
                    <a:pt x="331" y="178"/>
                  </a:cubicBezTo>
                  <a:cubicBezTo>
                    <a:pt x="331" y="178"/>
                    <a:pt x="331" y="178"/>
                    <a:pt x="332" y="177"/>
                  </a:cubicBezTo>
                  <a:cubicBezTo>
                    <a:pt x="334" y="177"/>
                    <a:pt x="334" y="177"/>
                    <a:pt x="334" y="177"/>
                  </a:cubicBezTo>
                  <a:cubicBezTo>
                    <a:pt x="333" y="176"/>
                    <a:pt x="333" y="176"/>
                    <a:pt x="333" y="176"/>
                  </a:cubicBezTo>
                  <a:cubicBezTo>
                    <a:pt x="324" y="179"/>
                    <a:pt x="324" y="179"/>
                    <a:pt x="324" y="179"/>
                  </a:cubicBezTo>
                  <a:cubicBezTo>
                    <a:pt x="325" y="180"/>
                    <a:pt x="325" y="180"/>
                    <a:pt x="325" y="180"/>
                  </a:cubicBezTo>
                  <a:cubicBezTo>
                    <a:pt x="326" y="180"/>
                    <a:pt x="326" y="180"/>
                    <a:pt x="326" y="180"/>
                  </a:cubicBezTo>
                  <a:cubicBezTo>
                    <a:pt x="327" y="179"/>
                    <a:pt x="328" y="179"/>
                    <a:pt x="328" y="179"/>
                  </a:cubicBezTo>
                  <a:cubicBezTo>
                    <a:pt x="329" y="179"/>
                    <a:pt x="329" y="180"/>
                    <a:pt x="329" y="180"/>
                  </a:cubicBezTo>
                  <a:cubicBezTo>
                    <a:pt x="337" y="199"/>
                    <a:pt x="337" y="199"/>
                    <a:pt x="337" y="199"/>
                  </a:cubicBezTo>
                  <a:cubicBezTo>
                    <a:pt x="336" y="199"/>
                    <a:pt x="336" y="199"/>
                    <a:pt x="336" y="199"/>
                  </a:cubicBezTo>
                  <a:close/>
                  <a:moveTo>
                    <a:pt x="301" y="219"/>
                  </a:moveTo>
                  <a:cubicBezTo>
                    <a:pt x="303" y="218"/>
                    <a:pt x="305" y="217"/>
                    <a:pt x="307" y="215"/>
                  </a:cubicBezTo>
                  <a:cubicBezTo>
                    <a:pt x="308" y="213"/>
                    <a:pt x="308" y="212"/>
                    <a:pt x="308" y="21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1" y="190"/>
                  </a:cubicBezTo>
                  <a:cubicBezTo>
                    <a:pt x="301" y="189"/>
                    <a:pt x="300" y="189"/>
                    <a:pt x="300" y="190"/>
                  </a:cubicBezTo>
                  <a:cubicBezTo>
                    <a:pt x="298" y="190"/>
                    <a:pt x="298" y="190"/>
                    <a:pt x="298" y="190"/>
                  </a:cubicBezTo>
                  <a:cubicBezTo>
                    <a:pt x="298" y="189"/>
                    <a:pt x="298" y="189"/>
                    <a:pt x="298" y="189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8"/>
                    <a:pt x="307" y="188"/>
                    <a:pt x="307" y="188"/>
                  </a:cubicBezTo>
                  <a:cubicBezTo>
                    <a:pt x="306" y="188"/>
                    <a:pt x="306" y="188"/>
                    <a:pt x="306" y="188"/>
                  </a:cubicBezTo>
                  <a:cubicBezTo>
                    <a:pt x="305" y="188"/>
                    <a:pt x="304" y="189"/>
                    <a:pt x="304" y="189"/>
                  </a:cubicBezTo>
                  <a:cubicBezTo>
                    <a:pt x="304" y="189"/>
                    <a:pt x="304" y="190"/>
                    <a:pt x="304" y="190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0" y="212"/>
                    <a:pt x="309" y="214"/>
                    <a:pt x="308" y="216"/>
                  </a:cubicBezTo>
                  <a:cubicBezTo>
                    <a:pt x="306" y="218"/>
                    <a:pt x="304" y="219"/>
                    <a:pt x="301" y="220"/>
                  </a:cubicBezTo>
                  <a:cubicBezTo>
                    <a:pt x="298" y="221"/>
                    <a:pt x="295" y="221"/>
                    <a:pt x="293" y="221"/>
                  </a:cubicBezTo>
                  <a:cubicBezTo>
                    <a:pt x="290" y="220"/>
                    <a:pt x="289" y="219"/>
                    <a:pt x="288" y="216"/>
                  </a:cubicBezTo>
                  <a:cubicBezTo>
                    <a:pt x="282" y="196"/>
                    <a:pt x="282" y="196"/>
                    <a:pt x="282" y="196"/>
                  </a:cubicBezTo>
                  <a:cubicBezTo>
                    <a:pt x="282" y="196"/>
                    <a:pt x="282" y="195"/>
                    <a:pt x="281" y="195"/>
                  </a:cubicBezTo>
                  <a:cubicBezTo>
                    <a:pt x="281" y="195"/>
                    <a:pt x="280" y="195"/>
                    <a:pt x="280" y="195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8" y="195"/>
                    <a:pt x="278" y="195"/>
                    <a:pt x="278" y="195"/>
                  </a:cubicBezTo>
                  <a:cubicBezTo>
                    <a:pt x="289" y="192"/>
                    <a:pt x="289" y="192"/>
                    <a:pt x="289" y="192"/>
                  </a:cubicBezTo>
                  <a:cubicBezTo>
                    <a:pt x="289" y="193"/>
                    <a:pt x="289" y="193"/>
                    <a:pt x="289" y="193"/>
                  </a:cubicBezTo>
                  <a:cubicBezTo>
                    <a:pt x="288" y="193"/>
                    <a:pt x="288" y="193"/>
                    <a:pt x="288" y="193"/>
                  </a:cubicBezTo>
                  <a:cubicBezTo>
                    <a:pt x="287" y="193"/>
                    <a:pt x="287" y="194"/>
                    <a:pt x="286" y="194"/>
                  </a:cubicBezTo>
                  <a:cubicBezTo>
                    <a:pt x="286" y="194"/>
                    <a:pt x="286" y="195"/>
                    <a:pt x="286" y="195"/>
                  </a:cubicBezTo>
                  <a:cubicBezTo>
                    <a:pt x="292" y="215"/>
                    <a:pt x="292" y="215"/>
                    <a:pt x="292" y="215"/>
                  </a:cubicBezTo>
                  <a:cubicBezTo>
                    <a:pt x="292" y="217"/>
                    <a:pt x="293" y="219"/>
                    <a:pt x="295" y="219"/>
                  </a:cubicBezTo>
                  <a:cubicBezTo>
                    <a:pt x="297" y="219"/>
                    <a:pt x="299" y="219"/>
                    <a:pt x="301" y="219"/>
                  </a:cubicBezTo>
                  <a:close/>
                  <a:moveTo>
                    <a:pt x="244" y="198"/>
                  </a:moveTo>
                  <a:cubicBezTo>
                    <a:pt x="241" y="198"/>
                    <a:pt x="239" y="200"/>
                    <a:pt x="237" y="202"/>
                  </a:cubicBezTo>
                  <a:cubicBezTo>
                    <a:pt x="235" y="205"/>
                    <a:pt x="234" y="208"/>
                    <a:pt x="234" y="213"/>
                  </a:cubicBezTo>
                  <a:cubicBezTo>
                    <a:pt x="234" y="217"/>
                    <a:pt x="235" y="220"/>
                    <a:pt x="237" y="223"/>
                  </a:cubicBezTo>
                  <a:cubicBezTo>
                    <a:pt x="239" y="225"/>
                    <a:pt x="241" y="227"/>
                    <a:pt x="245" y="227"/>
                  </a:cubicBezTo>
                  <a:cubicBezTo>
                    <a:pt x="247" y="227"/>
                    <a:pt x="248" y="226"/>
                    <a:pt x="250" y="226"/>
                  </a:cubicBezTo>
                  <a:cubicBezTo>
                    <a:pt x="251" y="225"/>
                    <a:pt x="251" y="224"/>
                    <a:pt x="251" y="223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51" y="217"/>
                    <a:pt x="251" y="216"/>
                    <a:pt x="250" y="216"/>
                  </a:cubicBezTo>
                  <a:cubicBezTo>
                    <a:pt x="250" y="215"/>
                    <a:pt x="249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6" y="214"/>
                    <a:pt x="246" y="214"/>
                    <a:pt x="246" y="214"/>
                  </a:cubicBezTo>
                  <a:cubicBezTo>
                    <a:pt x="259" y="214"/>
                    <a:pt x="259" y="214"/>
                    <a:pt x="259" y="214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8" y="215"/>
                    <a:pt x="258" y="215"/>
                    <a:pt x="258" y="215"/>
                  </a:cubicBezTo>
                  <a:cubicBezTo>
                    <a:pt x="257" y="215"/>
                    <a:pt x="256" y="215"/>
                    <a:pt x="256" y="216"/>
                  </a:cubicBezTo>
                  <a:cubicBezTo>
                    <a:pt x="255" y="216"/>
                    <a:pt x="255" y="216"/>
                    <a:pt x="255" y="217"/>
                  </a:cubicBezTo>
                  <a:cubicBezTo>
                    <a:pt x="255" y="226"/>
                    <a:pt x="255" y="226"/>
                    <a:pt x="255" y="226"/>
                  </a:cubicBezTo>
                  <a:cubicBezTo>
                    <a:pt x="255" y="226"/>
                    <a:pt x="255" y="226"/>
                    <a:pt x="255" y="226"/>
                  </a:cubicBezTo>
                  <a:cubicBezTo>
                    <a:pt x="254" y="226"/>
                    <a:pt x="254" y="226"/>
                    <a:pt x="254" y="226"/>
                  </a:cubicBezTo>
                  <a:cubicBezTo>
                    <a:pt x="253" y="226"/>
                    <a:pt x="253" y="226"/>
                    <a:pt x="253" y="226"/>
                  </a:cubicBezTo>
                  <a:cubicBezTo>
                    <a:pt x="252" y="226"/>
                    <a:pt x="252" y="226"/>
                    <a:pt x="252" y="226"/>
                  </a:cubicBezTo>
                  <a:cubicBezTo>
                    <a:pt x="251" y="227"/>
                    <a:pt x="250" y="227"/>
                    <a:pt x="249" y="227"/>
                  </a:cubicBezTo>
                  <a:cubicBezTo>
                    <a:pt x="247" y="228"/>
                    <a:pt x="246" y="228"/>
                    <a:pt x="245" y="228"/>
                  </a:cubicBezTo>
                  <a:cubicBezTo>
                    <a:pt x="240" y="228"/>
                    <a:pt x="236" y="227"/>
                    <a:pt x="234" y="224"/>
                  </a:cubicBezTo>
                  <a:cubicBezTo>
                    <a:pt x="231" y="221"/>
                    <a:pt x="230" y="217"/>
                    <a:pt x="230" y="213"/>
                  </a:cubicBezTo>
                  <a:cubicBezTo>
                    <a:pt x="230" y="209"/>
                    <a:pt x="231" y="205"/>
                    <a:pt x="234" y="202"/>
                  </a:cubicBezTo>
                  <a:cubicBezTo>
                    <a:pt x="236" y="199"/>
                    <a:pt x="240" y="197"/>
                    <a:pt x="244" y="197"/>
                  </a:cubicBezTo>
                  <a:cubicBezTo>
                    <a:pt x="245" y="197"/>
                    <a:pt x="246" y="197"/>
                    <a:pt x="247" y="197"/>
                  </a:cubicBezTo>
                  <a:cubicBezTo>
                    <a:pt x="249" y="198"/>
                    <a:pt x="250" y="198"/>
                    <a:pt x="250" y="198"/>
                  </a:cubicBezTo>
                  <a:cubicBezTo>
                    <a:pt x="250" y="198"/>
                    <a:pt x="251" y="198"/>
                    <a:pt x="251" y="198"/>
                  </a:cubicBezTo>
                  <a:cubicBezTo>
                    <a:pt x="252" y="197"/>
                    <a:pt x="252" y="197"/>
                    <a:pt x="253" y="197"/>
                  </a:cubicBezTo>
                  <a:cubicBezTo>
                    <a:pt x="255" y="205"/>
                    <a:pt x="255" y="205"/>
                    <a:pt x="255" y="205"/>
                  </a:cubicBezTo>
                  <a:cubicBezTo>
                    <a:pt x="253" y="205"/>
                    <a:pt x="253" y="205"/>
                    <a:pt x="253" y="205"/>
                  </a:cubicBezTo>
                  <a:cubicBezTo>
                    <a:pt x="252" y="203"/>
                    <a:pt x="251" y="201"/>
                    <a:pt x="250" y="200"/>
                  </a:cubicBezTo>
                  <a:cubicBezTo>
                    <a:pt x="248" y="199"/>
                    <a:pt x="246" y="198"/>
                    <a:pt x="244" y="198"/>
                  </a:cubicBezTo>
                  <a:close/>
                  <a:moveTo>
                    <a:pt x="224" y="221"/>
                  </a:moveTo>
                  <a:cubicBezTo>
                    <a:pt x="211" y="196"/>
                    <a:pt x="211" y="196"/>
                    <a:pt x="211" y="196"/>
                  </a:cubicBezTo>
                  <a:cubicBezTo>
                    <a:pt x="203" y="195"/>
                    <a:pt x="203" y="195"/>
                    <a:pt x="203" y="195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6"/>
                    <a:pt x="204" y="196"/>
                    <a:pt x="204" y="196"/>
                  </a:cubicBezTo>
                  <a:cubicBezTo>
                    <a:pt x="205" y="196"/>
                    <a:pt x="206" y="196"/>
                    <a:pt x="206" y="197"/>
                  </a:cubicBezTo>
                  <a:cubicBezTo>
                    <a:pt x="207" y="197"/>
                    <a:pt x="207" y="197"/>
                    <a:pt x="207" y="198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3" y="223"/>
                    <a:pt x="203" y="224"/>
                    <a:pt x="203" y="224"/>
                  </a:cubicBezTo>
                  <a:cubicBezTo>
                    <a:pt x="202" y="224"/>
                    <a:pt x="202" y="224"/>
                    <a:pt x="201" y="224"/>
                  </a:cubicBezTo>
                  <a:cubicBezTo>
                    <a:pt x="199" y="224"/>
                    <a:pt x="199" y="224"/>
                    <a:pt x="199" y="224"/>
                  </a:cubicBezTo>
                  <a:cubicBezTo>
                    <a:pt x="199" y="225"/>
                    <a:pt x="199" y="225"/>
                    <a:pt x="199" y="225"/>
                  </a:cubicBezTo>
                  <a:cubicBezTo>
                    <a:pt x="209" y="226"/>
                    <a:pt x="209" y="226"/>
                    <a:pt x="209" y="226"/>
                  </a:cubicBezTo>
                  <a:cubicBezTo>
                    <a:pt x="209" y="225"/>
                    <a:pt x="209" y="225"/>
                    <a:pt x="209" y="225"/>
                  </a:cubicBezTo>
                  <a:cubicBezTo>
                    <a:pt x="207" y="225"/>
                    <a:pt x="207" y="225"/>
                    <a:pt x="207" y="225"/>
                  </a:cubicBezTo>
                  <a:cubicBezTo>
                    <a:pt x="206" y="225"/>
                    <a:pt x="206" y="224"/>
                    <a:pt x="205" y="224"/>
                  </a:cubicBezTo>
                  <a:cubicBezTo>
                    <a:pt x="205" y="224"/>
                    <a:pt x="205" y="223"/>
                    <a:pt x="205" y="223"/>
                  </a:cubicBezTo>
                  <a:cubicBezTo>
                    <a:pt x="208" y="199"/>
                    <a:pt x="208" y="199"/>
                    <a:pt x="208" y="199"/>
                  </a:cubicBezTo>
                  <a:cubicBezTo>
                    <a:pt x="208" y="199"/>
                    <a:pt x="208" y="199"/>
                    <a:pt x="208" y="199"/>
                  </a:cubicBezTo>
                  <a:cubicBezTo>
                    <a:pt x="224" y="228"/>
                    <a:pt x="224" y="228"/>
                    <a:pt x="224" y="228"/>
                  </a:cubicBezTo>
                  <a:cubicBezTo>
                    <a:pt x="224" y="228"/>
                    <a:pt x="224" y="228"/>
                    <a:pt x="224" y="228"/>
                  </a:cubicBezTo>
                  <a:cubicBezTo>
                    <a:pt x="225" y="228"/>
                    <a:pt x="225" y="228"/>
                    <a:pt x="225" y="228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30" y="200"/>
                  </a:cubicBezTo>
                  <a:cubicBezTo>
                    <a:pt x="230" y="200"/>
                    <a:pt x="231" y="200"/>
                    <a:pt x="232" y="200"/>
                  </a:cubicBezTo>
                  <a:cubicBezTo>
                    <a:pt x="234" y="200"/>
                    <a:pt x="234" y="200"/>
                    <a:pt x="234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24" y="198"/>
                    <a:pt x="224" y="198"/>
                    <a:pt x="224" y="198"/>
                  </a:cubicBezTo>
                  <a:cubicBezTo>
                    <a:pt x="224" y="199"/>
                    <a:pt x="224" y="199"/>
                    <a:pt x="224" y="199"/>
                  </a:cubicBezTo>
                  <a:cubicBezTo>
                    <a:pt x="226" y="199"/>
                    <a:pt x="226" y="199"/>
                    <a:pt x="226" y="199"/>
                  </a:cubicBezTo>
                  <a:cubicBezTo>
                    <a:pt x="226" y="199"/>
                    <a:pt x="227" y="199"/>
                    <a:pt x="227" y="200"/>
                  </a:cubicBezTo>
                  <a:cubicBezTo>
                    <a:pt x="228" y="200"/>
                    <a:pt x="228" y="200"/>
                    <a:pt x="228" y="201"/>
                  </a:cubicBezTo>
                  <a:cubicBezTo>
                    <a:pt x="225" y="221"/>
                    <a:pt x="225" y="221"/>
                    <a:pt x="225" y="221"/>
                  </a:cubicBezTo>
                  <a:cubicBezTo>
                    <a:pt x="224" y="221"/>
                    <a:pt x="224" y="221"/>
                    <a:pt x="224" y="221"/>
                  </a:cubicBezTo>
                  <a:close/>
                  <a:moveTo>
                    <a:pt x="201" y="210"/>
                  </a:moveTo>
                  <a:cubicBezTo>
                    <a:pt x="200" y="215"/>
                    <a:pt x="197" y="218"/>
                    <a:pt x="194" y="220"/>
                  </a:cubicBezTo>
                  <a:cubicBezTo>
                    <a:pt x="191" y="222"/>
                    <a:pt x="187" y="223"/>
                    <a:pt x="183" y="222"/>
                  </a:cubicBezTo>
                  <a:cubicBezTo>
                    <a:pt x="180" y="221"/>
                    <a:pt x="177" y="219"/>
                    <a:pt x="175" y="215"/>
                  </a:cubicBezTo>
                  <a:cubicBezTo>
                    <a:pt x="173" y="212"/>
                    <a:pt x="172" y="208"/>
                    <a:pt x="173" y="203"/>
                  </a:cubicBezTo>
                  <a:cubicBezTo>
                    <a:pt x="174" y="199"/>
                    <a:pt x="176" y="196"/>
                    <a:pt x="179" y="194"/>
                  </a:cubicBezTo>
                  <a:cubicBezTo>
                    <a:pt x="183" y="191"/>
                    <a:pt x="186" y="191"/>
                    <a:pt x="190" y="192"/>
                  </a:cubicBezTo>
                  <a:cubicBezTo>
                    <a:pt x="195" y="193"/>
                    <a:pt x="198" y="195"/>
                    <a:pt x="199" y="198"/>
                  </a:cubicBezTo>
                  <a:cubicBezTo>
                    <a:pt x="201" y="202"/>
                    <a:pt x="202" y="206"/>
                    <a:pt x="201" y="210"/>
                  </a:cubicBezTo>
                  <a:close/>
                  <a:moveTo>
                    <a:pt x="178" y="205"/>
                  </a:moveTo>
                  <a:cubicBezTo>
                    <a:pt x="177" y="210"/>
                    <a:pt x="177" y="213"/>
                    <a:pt x="178" y="216"/>
                  </a:cubicBezTo>
                  <a:cubicBezTo>
                    <a:pt x="179" y="219"/>
                    <a:pt x="181" y="220"/>
                    <a:pt x="184" y="221"/>
                  </a:cubicBezTo>
                  <a:cubicBezTo>
                    <a:pt x="186" y="221"/>
                    <a:pt x="189" y="221"/>
                    <a:pt x="191" y="219"/>
                  </a:cubicBezTo>
                  <a:cubicBezTo>
                    <a:pt x="193" y="217"/>
                    <a:pt x="195" y="214"/>
                    <a:pt x="196" y="209"/>
                  </a:cubicBezTo>
                  <a:cubicBezTo>
                    <a:pt x="197" y="205"/>
                    <a:pt x="197" y="201"/>
                    <a:pt x="196" y="198"/>
                  </a:cubicBezTo>
                  <a:cubicBezTo>
                    <a:pt x="195" y="195"/>
                    <a:pt x="193" y="194"/>
                    <a:pt x="190" y="193"/>
                  </a:cubicBezTo>
                  <a:cubicBezTo>
                    <a:pt x="187" y="192"/>
                    <a:pt x="185" y="193"/>
                    <a:pt x="183" y="195"/>
                  </a:cubicBezTo>
                  <a:cubicBezTo>
                    <a:pt x="180" y="197"/>
                    <a:pt x="179" y="200"/>
                    <a:pt x="178" y="205"/>
                  </a:cubicBezTo>
                  <a:close/>
                  <a:moveTo>
                    <a:pt x="159" y="214"/>
                  </a:moveTo>
                  <a:cubicBezTo>
                    <a:pt x="160" y="213"/>
                    <a:pt x="160" y="213"/>
                    <a:pt x="160" y="213"/>
                  </a:cubicBezTo>
                  <a:cubicBezTo>
                    <a:pt x="157" y="213"/>
                    <a:pt x="157" y="213"/>
                    <a:pt x="157" y="213"/>
                  </a:cubicBezTo>
                  <a:cubicBezTo>
                    <a:pt x="157" y="212"/>
                    <a:pt x="156" y="212"/>
                    <a:pt x="156" y="212"/>
                  </a:cubicBezTo>
                  <a:cubicBezTo>
                    <a:pt x="156" y="211"/>
                    <a:pt x="156" y="211"/>
                    <a:pt x="156" y="210"/>
                  </a:cubicBezTo>
                  <a:cubicBezTo>
                    <a:pt x="165" y="188"/>
                    <a:pt x="165" y="188"/>
                    <a:pt x="165" y="188"/>
                  </a:cubicBezTo>
                  <a:cubicBezTo>
                    <a:pt x="165" y="187"/>
                    <a:pt x="166" y="186"/>
                    <a:pt x="166" y="186"/>
                  </a:cubicBezTo>
                  <a:cubicBezTo>
                    <a:pt x="166" y="186"/>
                    <a:pt x="167" y="186"/>
                    <a:pt x="169" y="187"/>
                  </a:cubicBezTo>
                  <a:cubicBezTo>
                    <a:pt x="171" y="188"/>
                    <a:pt x="172" y="189"/>
                    <a:pt x="173" y="190"/>
                  </a:cubicBezTo>
                  <a:cubicBezTo>
                    <a:pt x="173" y="191"/>
                    <a:pt x="173" y="192"/>
                    <a:pt x="174" y="195"/>
                  </a:cubicBezTo>
                  <a:cubicBezTo>
                    <a:pt x="175" y="196"/>
                    <a:pt x="175" y="196"/>
                    <a:pt x="175" y="196"/>
                  </a:cubicBezTo>
                  <a:cubicBezTo>
                    <a:pt x="176" y="189"/>
                    <a:pt x="176" y="189"/>
                    <a:pt x="176" y="189"/>
                  </a:cubicBezTo>
                  <a:cubicBezTo>
                    <a:pt x="153" y="180"/>
                    <a:pt x="153" y="180"/>
                    <a:pt x="153" y="180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50" y="186"/>
                    <a:pt x="150" y="186"/>
                    <a:pt x="150" y="186"/>
                  </a:cubicBezTo>
                  <a:cubicBezTo>
                    <a:pt x="152" y="184"/>
                    <a:pt x="154" y="183"/>
                    <a:pt x="155" y="183"/>
                  </a:cubicBezTo>
                  <a:cubicBezTo>
                    <a:pt x="156" y="182"/>
                    <a:pt x="158" y="183"/>
                    <a:pt x="160" y="184"/>
                  </a:cubicBezTo>
                  <a:cubicBezTo>
                    <a:pt x="161" y="184"/>
                    <a:pt x="162" y="184"/>
                    <a:pt x="162" y="184"/>
                  </a:cubicBezTo>
                  <a:cubicBezTo>
                    <a:pt x="162" y="185"/>
                    <a:pt x="162" y="185"/>
                    <a:pt x="161" y="186"/>
                  </a:cubicBezTo>
                  <a:cubicBezTo>
                    <a:pt x="152" y="209"/>
                    <a:pt x="152" y="209"/>
                    <a:pt x="152" y="209"/>
                  </a:cubicBezTo>
                  <a:cubicBezTo>
                    <a:pt x="152" y="209"/>
                    <a:pt x="152" y="210"/>
                    <a:pt x="151" y="210"/>
                  </a:cubicBezTo>
                  <a:cubicBezTo>
                    <a:pt x="151" y="210"/>
                    <a:pt x="150" y="210"/>
                    <a:pt x="149" y="209"/>
                  </a:cubicBezTo>
                  <a:cubicBezTo>
                    <a:pt x="147" y="209"/>
                    <a:pt x="147" y="209"/>
                    <a:pt x="147" y="209"/>
                  </a:cubicBezTo>
                  <a:cubicBezTo>
                    <a:pt x="147" y="210"/>
                    <a:pt x="147" y="210"/>
                    <a:pt x="147" y="210"/>
                  </a:cubicBezTo>
                  <a:cubicBezTo>
                    <a:pt x="159" y="214"/>
                    <a:pt x="159" y="214"/>
                    <a:pt x="159" y="214"/>
                  </a:cubicBezTo>
                  <a:close/>
                  <a:moveTo>
                    <a:pt x="145" y="193"/>
                  </a:moveTo>
                  <a:cubicBezTo>
                    <a:pt x="143" y="197"/>
                    <a:pt x="140" y="200"/>
                    <a:pt x="136" y="201"/>
                  </a:cubicBezTo>
                  <a:cubicBezTo>
                    <a:pt x="132" y="202"/>
                    <a:pt x="129" y="202"/>
                    <a:pt x="125" y="200"/>
                  </a:cubicBezTo>
                  <a:cubicBezTo>
                    <a:pt x="122" y="198"/>
                    <a:pt x="120" y="195"/>
                    <a:pt x="119" y="191"/>
                  </a:cubicBezTo>
                  <a:cubicBezTo>
                    <a:pt x="117" y="187"/>
                    <a:pt x="118" y="183"/>
                    <a:pt x="120" y="179"/>
                  </a:cubicBezTo>
                  <a:cubicBezTo>
                    <a:pt x="122" y="175"/>
                    <a:pt x="125" y="173"/>
                    <a:pt x="129" y="171"/>
                  </a:cubicBezTo>
                  <a:cubicBezTo>
                    <a:pt x="132" y="170"/>
                    <a:pt x="136" y="170"/>
                    <a:pt x="140" y="172"/>
                  </a:cubicBezTo>
                  <a:cubicBezTo>
                    <a:pt x="144" y="174"/>
                    <a:pt x="146" y="177"/>
                    <a:pt x="147" y="181"/>
                  </a:cubicBezTo>
                  <a:cubicBezTo>
                    <a:pt x="148" y="185"/>
                    <a:pt x="147" y="189"/>
                    <a:pt x="145" y="193"/>
                  </a:cubicBezTo>
                  <a:close/>
                  <a:moveTo>
                    <a:pt x="124" y="182"/>
                  </a:moveTo>
                  <a:cubicBezTo>
                    <a:pt x="122" y="186"/>
                    <a:pt x="121" y="190"/>
                    <a:pt x="122" y="193"/>
                  </a:cubicBezTo>
                  <a:cubicBezTo>
                    <a:pt x="122" y="195"/>
                    <a:pt x="123" y="197"/>
                    <a:pt x="126" y="199"/>
                  </a:cubicBezTo>
                  <a:cubicBezTo>
                    <a:pt x="128" y="200"/>
                    <a:pt x="131" y="200"/>
                    <a:pt x="133" y="199"/>
                  </a:cubicBezTo>
                  <a:cubicBezTo>
                    <a:pt x="136" y="198"/>
                    <a:pt x="138" y="195"/>
                    <a:pt x="141" y="190"/>
                  </a:cubicBezTo>
                  <a:cubicBezTo>
                    <a:pt x="143" y="187"/>
                    <a:pt x="144" y="183"/>
                    <a:pt x="144" y="180"/>
                  </a:cubicBezTo>
                  <a:cubicBezTo>
                    <a:pt x="144" y="177"/>
                    <a:pt x="142" y="175"/>
                    <a:pt x="139" y="173"/>
                  </a:cubicBezTo>
                  <a:cubicBezTo>
                    <a:pt x="137" y="172"/>
                    <a:pt x="134" y="172"/>
                    <a:pt x="132" y="173"/>
                  </a:cubicBezTo>
                  <a:cubicBezTo>
                    <a:pt x="129" y="175"/>
                    <a:pt x="127" y="177"/>
                    <a:pt x="124" y="182"/>
                  </a:cubicBezTo>
                  <a:close/>
                  <a:moveTo>
                    <a:pt x="114" y="160"/>
                  </a:moveTo>
                  <a:cubicBezTo>
                    <a:pt x="114" y="160"/>
                    <a:pt x="114" y="160"/>
                    <a:pt x="114" y="160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114" y="160"/>
                    <a:pt x="114" y="160"/>
                    <a:pt x="114" y="160"/>
                  </a:cubicBezTo>
                  <a:close/>
                  <a:moveTo>
                    <a:pt x="109" y="176"/>
                  </a:moveTo>
                  <a:cubicBezTo>
                    <a:pt x="106" y="184"/>
                    <a:pt x="106" y="184"/>
                    <a:pt x="106" y="184"/>
                  </a:cubicBezTo>
                  <a:cubicBezTo>
                    <a:pt x="106" y="185"/>
                    <a:pt x="106" y="185"/>
                    <a:pt x="105" y="185"/>
                  </a:cubicBezTo>
                  <a:cubicBezTo>
                    <a:pt x="105" y="186"/>
                    <a:pt x="104" y="185"/>
                    <a:pt x="103" y="185"/>
                  </a:cubicBezTo>
                  <a:cubicBezTo>
                    <a:pt x="103" y="184"/>
                    <a:pt x="103" y="184"/>
                    <a:pt x="103" y="184"/>
                  </a:cubicBezTo>
                  <a:cubicBezTo>
                    <a:pt x="102" y="185"/>
                    <a:pt x="102" y="185"/>
                    <a:pt x="102" y="185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1" y="190"/>
                    <a:pt x="111" y="190"/>
                    <a:pt x="111" y="190"/>
                  </a:cubicBezTo>
                  <a:cubicBezTo>
                    <a:pt x="110" y="190"/>
                    <a:pt x="110" y="189"/>
                    <a:pt x="110" y="189"/>
                  </a:cubicBezTo>
                  <a:cubicBezTo>
                    <a:pt x="109" y="188"/>
                    <a:pt x="109" y="187"/>
                    <a:pt x="109" y="187"/>
                  </a:cubicBezTo>
                  <a:cubicBezTo>
                    <a:pt x="118" y="159"/>
                    <a:pt x="118" y="159"/>
                    <a:pt x="118" y="159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91" y="173"/>
                    <a:pt x="91" y="173"/>
                    <a:pt x="91" y="173"/>
                  </a:cubicBezTo>
                  <a:cubicBezTo>
                    <a:pt x="90" y="174"/>
                    <a:pt x="90" y="174"/>
                    <a:pt x="89" y="174"/>
                  </a:cubicBezTo>
                  <a:cubicBezTo>
                    <a:pt x="88" y="174"/>
                    <a:pt x="88" y="173"/>
                    <a:pt x="87" y="173"/>
                  </a:cubicBezTo>
                  <a:cubicBezTo>
                    <a:pt x="87" y="173"/>
                    <a:pt x="87" y="173"/>
                    <a:pt x="87" y="173"/>
                  </a:cubicBezTo>
                  <a:cubicBezTo>
                    <a:pt x="86" y="173"/>
                    <a:pt x="86" y="173"/>
                    <a:pt x="86" y="173"/>
                  </a:cubicBezTo>
                  <a:cubicBezTo>
                    <a:pt x="94" y="179"/>
                    <a:pt x="94" y="179"/>
                    <a:pt x="94" y="179"/>
                  </a:cubicBezTo>
                  <a:cubicBezTo>
                    <a:pt x="94" y="178"/>
                    <a:pt x="94" y="178"/>
                    <a:pt x="94" y="178"/>
                  </a:cubicBezTo>
                  <a:cubicBezTo>
                    <a:pt x="94" y="178"/>
                    <a:pt x="94" y="178"/>
                    <a:pt x="94" y="178"/>
                  </a:cubicBezTo>
                  <a:cubicBezTo>
                    <a:pt x="93" y="177"/>
                    <a:pt x="92" y="176"/>
                    <a:pt x="92" y="176"/>
                  </a:cubicBezTo>
                  <a:cubicBezTo>
                    <a:pt x="92" y="175"/>
                    <a:pt x="93" y="174"/>
                    <a:pt x="94" y="173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9" y="176"/>
                    <a:pt x="109" y="176"/>
                    <a:pt x="109" y="176"/>
                  </a:cubicBezTo>
                  <a:close/>
                  <a:moveTo>
                    <a:pt x="88" y="135"/>
                  </a:moveTo>
                  <a:cubicBezTo>
                    <a:pt x="89" y="134"/>
                    <a:pt x="89" y="134"/>
                    <a:pt x="89" y="134"/>
                  </a:cubicBezTo>
                  <a:cubicBezTo>
                    <a:pt x="103" y="148"/>
                    <a:pt x="103" y="148"/>
                    <a:pt x="103" y="148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98" y="145"/>
                    <a:pt x="98" y="145"/>
                    <a:pt x="98" y="145"/>
                  </a:cubicBezTo>
                  <a:cubicBezTo>
                    <a:pt x="98" y="144"/>
                    <a:pt x="97" y="144"/>
                    <a:pt x="97" y="144"/>
                  </a:cubicBezTo>
                  <a:cubicBezTo>
                    <a:pt x="97" y="144"/>
                    <a:pt x="96" y="144"/>
                    <a:pt x="96" y="144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78" y="163"/>
                    <a:pt x="78" y="163"/>
                    <a:pt x="78" y="164"/>
                  </a:cubicBezTo>
                  <a:cubicBezTo>
                    <a:pt x="78" y="164"/>
                    <a:pt x="78" y="164"/>
                    <a:pt x="79" y="165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2" y="170"/>
                    <a:pt x="82" y="170"/>
                    <a:pt x="82" y="170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69" y="155"/>
                    <a:pt x="69" y="155"/>
                    <a:pt x="69" y="155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3" y="160"/>
                    <a:pt x="74" y="160"/>
                    <a:pt x="74" y="160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3" y="141"/>
                    <a:pt x="93" y="141"/>
                    <a:pt x="93" y="140"/>
                  </a:cubicBezTo>
                  <a:cubicBezTo>
                    <a:pt x="93" y="140"/>
                    <a:pt x="93" y="139"/>
                    <a:pt x="92" y="139"/>
                  </a:cubicBezTo>
                  <a:cubicBezTo>
                    <a:pt x="88" y="135"/>
                    <a:pt x="88" y="135"/>
                    <a:pt x="88" y="135"/>
                  </a:cubicBezTo>
                  <a:close/>
                  <a:moveTo>
                    <a:pt x="77" y="125"/>
                  </a:moveTo>
                  <a:cubicBezTo>
                    <a:pt x="57" y="140"/>
                    <a:pt x="57" y="140"/>
                    <a:pt x="57" y="140"/>
                  </a:cubicBezTo>
                  <a:cubicBezTo>
                    <a:pt x="55" y="142"/>
                    <a:pt x="53" y="142"/>
                    <a:pt x="51" y="142"/>
                  </a:cubicBezTo>
                  <a:cubicBezTo>
                    <a:pt x="50" y="142"/>
                    <a:pt x="48" y="140"/>
                    <a:pt x="47" y="139"/>
                  </a:cubicBezTo>
                  <a:cubicBezTo>
                    <a:pt x="46" y="138"/>
                    <a:pt x="46" y="137"/>
                    <a:pt x="46" y="137"/>
                  </a:cubicBezTo>
                  <a:cubicBezTo>
                    <a:pt x="46" y="136"/>
                    <a:pt x="45" y="135"/>
                    <a:pt x="45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4"/>
                    <a:pt x="48" y="134"/>
                    <a:pt x="48" y="133"/>
                  </a:cubicBezTo>
                  <a:cubicBezTo>
                    <a:pt x="48" y="133"/>
                    <a:pt x="47" y="132"/>
                    <a:pt x="47" y="131"/>
                  </a:cubicBezTo>
                  <a:cubicBezTo>
                    <a:pt x="47" y="131"/>
                    <a:pt x="46" y="130"/>
                    <a:pt x="45" y="130"/>
                  </a:cubicBezTo>
                  <a:cubicBezTo>
                    <a:pt x="45" y="130"/>
                    <a:pt x="44" y="130"/>
                    <a:pt x="44" y="130"/>
                  </a:cubicBezTo>
                  <a:cubicBezTo>
                    <a:pt x="43" y="131"/>
                    <a:pt x="43" y="132"/>
                    <a:pt x="43" y="133"/>
                  </a:cubicBezTo>
                  <a:cubicBezTo>
                    <a:pt x="43" y="135"/>
                    <a:pt x="44" y="137"/>
                    <a:pt x="45" y="139"/>
                  </a:cubicBezTo>
                  <a:cubicBezTo>
                    <a:pt x="48" y="141"/>
                    <a:pt x="50" y="143"/>
                    <a:pt x="53" y="144"/>
                  </a:cubicBezTo>
                  <a:cubicBezTo>
                    <a:pt x="55" y="145"/>
                    <a:pt x="57" y="145"/>
                    <a:pt x="60" y="143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0" y="128"/>
                    <a:pt x="80" y="128"/>
                    <a:pt x="81" y="128"/>
                  </a:cubicBezTo>
                  <a:cubicBezTo>
                    <a:pt x="81" y="128"/>
                    <a:pt x="82" y="129"/>
                    <a:pt x="82" y="129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7" y="123"/>
                    <a:pt x="78" y="124"/>
                    <a:pt x="78" y="124"/>
                  </a:cubicBezTo>
                  <a:cubicBezTo>
                    <a:pt x="78" y="125"/>
                    <a:pt x="78" y="125"/>
                    <a:pt x="77" y="125"/>
                  </a:cubicBezTo>
                  <a:close/>
                  <a:moveTo>
                    <a:pt x="40" y="108"/>
                  </a:moveTo>
                  <a:cubicBezTo>
                    <a:pt x="40" y="109"/>
                    <a:pt x="40" y="109"/>
                    <a:pt x="40" y="10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8"/>
                    <a:pt x="59" y="98"/>
                    <a:pt x="59" y="97"/>
                  </a:cubicBezTo>
                  <a:cubicBezTo>
                    <a:pt x="59" y="97"/>
                    <a:pt x="59" y="96"/>
                    <a:pt x="58" y="96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0"/>
                    <a:pt x="60" y="100"/>
                    <a:pt x="60" y="100"/>
                  </a:cubicBezTo>
                  <a:cubicBezTo>
                    <a:pt x="60" y="99"/>
                    <a:pt x="59" y="99"/>
                    <a:pt x="59" y="100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5"/>
                    <a:pt x="26" y="95"/>
                  </a:cubicBezTo>
                  <a:cubicBezTo>
                    <a:pt x="26" y="96"/>
                    <a:pt x="26" y="96"/>
                    <a:pt x="26" y="97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4" y="92"/>
                    <a:pt x="24" y="93"/>
                    <a:pt x="24" y="93"/>
                  </a:cubicBezTo>
                  <a:cubicBezTo>
                    <a:pt x="25" y="93"/>
                    <a:pt x="25" y="93"/>
                    <a:pt x="26" y="93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80"/>
                    <a:pt x="48" y="79"/>
                    <a:pt x="48" y="79"/>
                  </a:cubicBezTo>
                  <a:cubicBezTo>
                    <a:pt x="48" y="79"/>
                    <a:pt x="48" y="78"/>
                    <a:pt x="47" y="77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40" y="108"/>
                    <a:pt x="40" y="108"/>
                    <a:pt x="40" y="108"/>
                  </a:cubicBezTo>
                  <a:close/>
                  <a:moveTo>
                    <a:pt x="41" y="65"/>
                  </a:moveTo>
                  <a:cubicBezTo>
                    <a:pt x="41" y="65"/>
                    <a:pt x="41" y="65"/>
                    <a:pt x="41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41" y="65"/>
                    <a:pt x="41" y="65"/>
                    <a:pt x="41" y="65"/>
                  </a:cubicBezTo>
                  <a:close/>
                  <a:moveTo>
                    <a:pt x="28" y="75"/>
                  </a:moveTo>
                  <a:cubicBezTo>
                    <a:pt x="22" y="81"/>
                    <a:pt x="22" y="81"/>
                    <a:pt x="22" y="81"/>
                  </a:cubicBezTo>
                  <a:cubicBezTo>
                    <a:pt x="21" y="81"/>
                    <a:pt x="21" y="81"/>
                    <a:pt x="20" y="81"/>
                  </a:cubicBezTo>
                  <a:cubicBezTo>
                    <a:pt x="20" y="81"/>
                    <a:pt x="19" y="81"/>
                    <a:pt x="19" y="80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2" y="88"/>
                    <a:pt x="22" y="87"/>
                    <a:pt x="22" y="86"/>
                  </a:cubicBezTo>
                  <a:cubicBezTo>
                    <a:pt x="22" y="86"/>
                    <a:pt x="23" y="85"/>
                    <a:pt x="23" y="85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4" y="63"/>
                    <a:pt x="13" y="63"/>
                    <a:pt x="13" y="63"/>
                  </a:cubicBezTo>
                  <a:cubicBezTo>
                    <a:pt x="13" y="62"/>
                    <a:pt x="12" y="62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4" y="67"/>
                    <a:pt x="14" y="67"/>
                    <a:pt x="15" y="66"/>
                  </a:cubicBezTo>
                  <a:cubicBezTo>
                    <a:pt x="15" y="66"/>
                    <a:pt x="16" y="65"/>
                    <a:pt x="17" y="65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8" y="75"/>
                    <a:pt x="28" y="75"/>
                    <a:pt x="28" y="75"/>
                  </a:cubicBezTo>
                  <a:close/>
                  <a:moveTo>
                    <a:pt x="34" y="31"/>
                  </a:move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9"/>
                    <a:pt x="35" y="39"/>
                  </a:cubicBezTo>
                  <a:cubicBezTo>
                    <a:pt x="35" y="39"/>
                    <a:pt x="35" y="40"/>
                    <a:pt x="34" y="4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5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0"/>
                    <a:pt x="9" y="5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44"/>
                    <a:pt x="37" y="45"/>
                    <a:pt x="37" y="46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lose/>
                  <a:moveTo>
                    <a:pt x="18" y="17"/>
                  </a:move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5" y="28"/>
                    <a:pt x="4" y="28"/>
                  </a:cubicBezTo>
                  <a:cubicBezTo>
                    <a:pt x="4" y="29"/>
                    <a:pt x="4" y="30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4" y="23"/>
                    <a:pt x="4" y="23"/>
                  </a:cubicBezTo>
                  <a:cubicBezTo>
                    <a:pt x="4" y="23"/>
                    <a:pt x="5" y="23"/>
                    <a:pt x="5" y="23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3" y="9"/>
                    <a:pt x="3" y="9"/>
                  </a:cubicBezTo>
                  <a:cubicBezTo>
                    <a:pt x="3" y="9"/>
                    <a:pt x="2" y="9"/>
                    <a:pt x="2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3" y="6"/>
                    <a:pt x="3" y="6"/>
                    <a:pt x="4" y="7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29" y="8"/>
                    <a:pt x="29" y="8"/>
                    <a:pt x="28" y="9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1"/>
                    <a:pt x="30" y="21"/>
                    <a:pt x="31" y="20"/>
                  </a:cubicBezTo>
                  <a:cubicBezTo>
                    <a:pt x="31" y="20"/>
                    <a:pt x="31" y="20"/>
                    <a:pt x="31" y="19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5"/>
                    <a:pt x="32" y="25"/>
                    <a:pt x="31" y="24"/>
                  </a:cubicBezTo>
                  <a:cubicBezTo>
                    <a:pt x="31" y="24"/>
                    <a:pt x="31" y="23"/>
                    <a:pt x="30" y="23"/>
                  </a:cubicBezTo>
                  <a:lnTo>
                    <a:pt x="1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ṣḷîde"/>
            <p:cNvSpPr/>
            <p:nvPr/>
          </p:nvSpPr>
          <p:spPr bwMode="auto">
            <a:xfrm>
              <a:off x="3354388" y="2676526"/>
              <a:ext cx="296863" cy="254000"/>
            </a:xfrm>
            <a:custGeom>
              <a:avLst/>
              <a:gdLst>
                <a:gd name="T0" fmla="*/ 83 w 90"/>
                <a:gd name="T1" fmla="*/ 42 h 77"/>
                <a:gd name="T2" fmla="*/ 18 w 90"/>
                <a:gd name="T3" fmla="*/ 69 h 77"/>
                <a:gd name="T4" fmla="*/ 10 w 90"/>
                <a:gd name="T5" fmla="*/ 68 h 77"/>
                <a:gd name="T6" fmla="*/ 33 w 90"/>
                <a:gd name="T7" fmla="*/ 27 h 77"/>
                <a:gd name="T8" fmla="*/ 31 w 90"/>
                <a:gd name="T9" fmla="*/ 23 h 77"/>
                <a:gd name="T10" fmla="*/ 8 w 90"/>
                <a:gd name="T11" fmla="*/ 37 h 77"/>
                <a:gd name="T12" fmla="*/ 4 w 90"/>
                <a:gd name="T13" fmla="*/ 32 h 77"/>
                <a:gd name="T14" fmla="*/ 28 w 90"/>
                <a:gd name="T15" fmla="*/ 16 h 77"/>
                <a:gd name="T16" fmla="*/ 26 w 90"/>
                <a:gd name="T17" fmla="*/ 7 h 77"/>
                <a:gd name="T18" fmla="*/ 30 w 90"/>
                <a:gd name="T19" fmla="*/ 5 h 77"/>
                <a:gd name="T20" fmla="*/ 33 w 90"/>
                <a:gd name="T21" fmla="*/ 10 h 77"/>
                <a:gd name="T22" fmla="*/ 45 w 90"/>
                <a:gd name="T23" fmla="*/ 12 h 77"/>
                <a:gd name="T24" fmla="*/ 58 w 90"/>
                <a:gd name="T25" fmla="*/ 6 h 77"/>
                <a:gd name="T26" fmla="*/ 65 w 90"/>
                <a:gd name="T27" fmla="*/ 12 h 77"/>
                <a:gd name="T28" fmla="*/ 43 w 90"/>
                <a:gd name="T29" fmla="*/ 18 h 77"/>
                <a:gd name="T30" fmla="*/ 46 w 90"/>
                <a:gd name="T31" fmla="*/ 22 h 77"/>
                <a:gd name="T32" fmla="*/ 87 w 90"/>
                <a:gd name="T33" fmla="*/ 35 h 77"/>
                <a:gd name="T34" fmla="*/ 83 w 90"/>
                <a:gd name="T35" fmla="*/ 4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77">
                  <a:moveTo>
                    <a:pt x="83" y="42"/>
                  </a:moveTo>
                  <a:cubicBezTo>
                    <a:pt x="59" y="18"/>
                    <a:pt x="25" y="23"/>
                    <a:pt x="18" y="69"/>
                  </a:cubicBezTo>
                  <a:cubicBezTo>
                    <a:pt x="17" y="76"/>
                    <a:pt x="11" y="77"/>
                    <a:pt x="10" y="68"/>
                  </a:cubicBezTo>
                  <a:cubicBezTo>
                    <a:pt x="12" y="44"/>
                    <a:pt x="29" y="33"/>
                    <a:pt x="33" y="27"/>
                  </a:cubicBezTo>
                  <a:cubicBezTo>
                    <a:pt x="34" y="25"/>
                    <a:pt x="33" y="23"/>
                    <a:pt x="31" y="23"/>
                  </a:cubicBezTo>
                  <a:cubicBezTo>
                    <a:pt x="28" y="24"/>
                    <a:pt x="13" y="34"/>
                    <a:pt x="8" y="37"/>
                  </a:cubicBezTo>
                  <a:cubicBezTo>
                    <a:pt x="1" y="41"/>
                    <a:pt x="0" y="35"/>
                    <a:pt x="4" y="32"/>
                  </a:cubicBezTo>
                  <a:cubicBezTo>
                    <a:pt x="8" y="28"/>
                    <a:pt x="30" y="22"/>
                    <a:pt x="28" y="16"/>
                  </a:cubicBezTo>
                  <a:cubicBezTo>
                    <a:pt x="27" y="13"/>
                    <a:pt x="27" y="10"/>
                    <a:pt x="26" y="7"/>
                  </a:cubicBezTo>
                  <a:cubicBezTo>
                    <a:pt x="25" y="5"/>
                    <a:pt x="28" y="4"/>
                    <a:pt x="30" y="5"/>
                  </a:cubicBezTo>
                  <a:cubicBezTo>
                    <a:pt x="31" y="6"/>
                    <a:pt x="32" y="8"/>
                    <a:pt x="33" y="10"/>
                  </a:cubicBezTo>
                  <a:cubicBezTo>
                    <a:pt x="35" y="14"/>
                    <a:pt x="42" y="13"/>
                    <a:pt x="45" y="12"/>
                  </a:cubicBezTo>
                  <a:cubicBezTo>
                    <a:pt x="50" y="10"/>
                    <a:pt x="54" y="8"/>
                    <a:pt x="58" y="6"/>
                  </a:cubicBezTo>
                  <a:cubicBezTo>
                    <a:pt x="69" y="0"/>
                    <a:pt x="73" y="9"/>
                    <a:pt x="65" y="12"/>
                  </a:cubicBezTo>
                  <a:cubicBezTo>
                    <a:pt x="58" y="14"/>
                    <a:pt x="51" y="15"/>
                    <a:pt x="43" y="18"/>
                  </a:cubicBezTo>
                  <a:cubicBezTo>
                    <a:pt x="38" y="19"/>
                    <a:pt x="41" y="23"/>
                    <a:pt x="46" y="22"/>
                  </a:cubicBezTo>
                  <a:cubicBezTo>
                    <a:pt x="64" y="20"/>
                    <a:pt x="81" y="28"/>
                    <a:pt x="87" y="35"/>
                  </a:cubicBezTo>
                  <a:cubicBezTo>
                    <a:pt x="90" y="40"/>
                    <a:pt x="85" y="44"/>
                    <a:pt x="8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iṣḻiďê"/>
            <p:cNvSpPr/>
            <p:nvPr/>
          </p:nvSpPr>
          <p:spPr bwMode="auto">
            <a:xfrm>
              <a:off x="3916363" y="2643188"/>
              <a:ext cx="279400" cy="280988"/>
            </a:xfrm>
            <a:custGeom>
              <a:avLst/>
              <a:gdLst>
                <a:gd name="T0" fmla="*/ 68 w 85"/>
                <a:gd name="T1" fmla="*/ 34 h 85"/>
                <a:gd name="T2" fmla="*/ 78 w 85"/>
                <a:gd name="T3" fmla="*/ 24 h 85"/>
                <a:gd name="T4" fmla="*/ 55 w 85"/>
                <a:gd name="T5" fmla="*/ 28 h 85"/>
                <a:gd name="T6" fmla="*/ 36 w 85"/>
                <a:gd name="T7" fmla="*/ 38 h 85"/>
                <a:gd name="T8" fmla="*/ 26 w 85"/>
                <a:gd name="T9" fmla="*/ 34 h 85"/>
                <a:gd name="T10" fmla="*/ 37 w 85"/>
                <a:gd name="T11" fmla="*/ 17 h 85"/>
                <a:gd name="T12" fmla="*/ 34 w 85"/>
                <a:gd name="T13" fmla="*/ 6 h 85"/>
                <a:gd name="T14" fmla="*/ 10 w 85"/>
                <a:gd name="T15" fmla="*/ 10 h 85"/>
                <a:gd name="T16" fmla="*/ 25 w 85"/>
                <a:gd name="T17" fmla="*/ 20 h 85"/>
                <a:gd name="T18" fmla="*/ 10 w 85"/>
                <a:gd name="T19" fmla="*/ 25 h 85"/>
                <a:gd name="T20" fmla="*/ 23 w 85"/>
                <a:gd name="T21" fmla="*/ 29 h 85"/>
                <a:gd name="T22" fmla="*/ 5 w 85"/>
                <a:gd name="T23" fmla="*/ 42 h 85"/>
                <a:gd name="T24" fmla="*/ 60 w 85"/>
                <a:gd name="T25" fmla="*/ 78 h 85"/>
                <a:gd name="T26" fmla="*/ 67 w 85"/>
                <a:gd name="T27" fmla="*/ 75 h 85"/>
                <a:gd name="T28" fmla="*/ 72 w 85"/>
                <a:gd name="T29" fmla="*/ 42 h 85"/>
                <a:gd name="T30" fmla="*/ 38 w 85"/>
                <a:gd name="T31" fmla="*/ 49 h 85"/>
                <a:gd name="T32" fmla="*/ 43 w 85"/>
                <a:gd name="T33" fmla="*/ 55 h 85"/>
                <a:gd name="T34" fmla="*/ 38 w 85"/>
                <a:gd name="T35" fmla="*/ 49 h 85"/>
                <a:gd name="T36" fmla="*/ 27 w 85"/>
                <a:gd name="T37" fmla="*/ 50 h 85"/>
                <a:gd name="T38" fmla="*/ 24 w 85"/>
                <a:gd name="T39" fmla="*/ 45 h 85"/>
                <a:gd name="T40" fmla="*/ 61 w 85"/>
                <a:gd name="T41" fmla="*/ 47 h 85"/>
                <a:gd name="T42" fmla="*/ 65 w 85"/>
                <a:gd name="T43" fmla="*/ 54 h 85"/>
                <a:gd name="T44" fmla="*/ 61 w 85"/>
                <a:gd name="T45" fmla="*/ 47 h 85"/>
                <a:gd name="T46" fmla="*/ 64 w 85"/>
                <a:gd name="T47" fmla="*/ 41 h 85"/>
                <a:gd name="T48" fmla="*/ 60 w 85"/>
                <a:gd name="T49" fmla="*/ 42 h 85"/>
                <a:gd name="T50" fmla="*/ 49 w 85"/>
                <a:gd name="T51" fmla="*/ 34 h 85"/>
                <a:gd name="T52" fmla="*/ 53 w 85"/>
                <a:gd name="T53" fmla="*/ 38 h 85"/>
                <a:gd name="T54" fmla="*/ 49 w 85"/>
                <a:gd name="T55" fmla="*/ 34 h 85"/>
                <a:gd name="T56" fmla="*/ 49 w 85"/>
                <a:gd name="T57" fmla="*/ 42 h 85"/>
                <a:gd name="T58" fmla="*/ 43 w 85"/>
                <a:gd name="T59" fmla="*/ 44 h 85"/>
                <a:gd name="T60" fmla="*/ 56 w 85"/>
                <a:gd name="T61" fmla="*/ 57 h 85"/>
                <a:gd name="T62" fmla="*/ 60 w 85"/>
                <a:gd name="T63" fmla="*/ 63 h 85"/>
                <a:gd name="T64" fmla="*/ 49 w 85"/>
                <a:gd name="T65" fmla="*/ 60 h 85"/>
                <a:gd name="T66" fmla="*/ 17 w 85"/>
                <a:gd name="T67" fmla="*/ 42 h 85"/>
                <a:gd name="T68" fmla="*/ 13 w 85"/>
                <a:gd name="T69" fmla="*/ 48 h 85"/>
                <a:gd name="T70" fmla="*/ 14 w 85"/>
                <a:gd name="T71" fmla="*/ 37 h 85"/>
                <a:gd name="T72" fmla="*/ 58 w 85"/>
                <a:gd name="T73" fmla="*/ 19 h 85"/>
                <a:gd name="T74" fmla="*/ 71 w 85"/>
                <a:gd name="T75" fmla="*/ 31 h 85"/>
                <a:gd name="T76" fmla="*/ 58 w 85"/>
                <a:gd name="T77" fmla="*/ 1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65" y="37"/>
                  </a:moveTo>
                  <a:cubicBezTo>
                    <a:pt x="64" y="34"/>
                    <a:pt x="66" y="34"/>
                    <a:pt x="68" y="34"/>
                  </a:cubicBezTo>
                  <a:cubicBezTo>
                    <a:pt x="71" y="36"/>
                    <a:pt x="74" y="37"/>
                    <a:pt x="77" y="39"/>
                  </a:cubicBezTo>
                  <a:cubicBezTo>
                    <a:pt x="85" y="36"/>
                    <a:pt x="85" y="27"/>
                    <a:pt x="78" y="24"/>
                  </a:cubicBezTo>
                  <a:cubicBezTo>
                    <a:pt x="69" y="18"/>
                    <a:pt x="56" y="11"/>
                    <a:pt x="50" y="13"/>
                  </a:cubicBezTo>
                  <a:cubicBezTo>
                    <a:pt x="41" y="23"/>
                    <a:pt x="49" y="25"/>
                    <a:pt x="55" y="28"/>
                  </a:cubicBezTo>
                  <a:cubicBezTo>
                    <a:pt x="58" y="30"/>
                    <a:pt x="56" y="31"/>
                    <a:pt x="54" y="31"/>
                  </a:cubicBezTo>
                  <a:cubicBezTo>
                    <a:pt x="42" y="27"/>
                    <a:pt x="44" y="30"/>
                    <a:pt x="36" y="38"/>
                  </a:cubicBezTo>
                  <a:cubicBezTo>
                    <a:pt x="30" y="42"/>
                    <a:pt x="27" y="40"/>
                    <a:pt x="25" y="37"/>
                  </a:cubicBezTo>
                  <a:cubicBezTo>
                    <a:pt x="24" y="35"/>
                    <a:pt x="25" y="35"/>
                    <a:pt x="26" y="34"/>
                  </a:cubicBezTo>
                  <a:cubicBezTo>
                    <a:pt x="30" y="32"/>
                    <a:pt x="33" y="30"/>
                    <a:pt x="32" y="27"/>
                  </a:cubicBezTo>
                  <a:cubicBezTo>
                    <a:pt x="32" y="23"/>
                    <a:pt x="33" y="19"/>
                    <a:pt x="37" y="17"/>
                  </a:cubicBezTo>
                  <a:cubicBezTo>
                    <a:pt x="40" y="15"/>
                    <a:pt x="44" y="14"/>
                    <a:pt x="43" y="8"/>
                  </a:cubicBezTo>
                  <a:cubicBezTo>
                    <a:pt x="40" y="2"/>
                    <a:pt x="32" y="0"/>
                    <a:pt x="34" y="6"/>
                  </a:cubicBezTo>
                  <a:cubicBezTo>
                    <a:pt x="36" y="10"/>
                    <a:pt x="32" y="14"/>
                    <a:pt x="30" y="12"/>
                  </a:cubicBezTo>
                  <a:cubicBezTo>
                    <a:pt x="20" y="9"/>
                    <a:pt x="10" y="6"/>
                    <a:pt x="10" y="10"/>
                  </a:cubicBezTo>
                  <a:cubicBezTo>
                    <a:pt x="8" y="14"/>
                    <a:pt x="17" y="15"/>
                    <a:pt x="25" y="16"/>
                  </a:cubicBezTo>
                  <a:cubicBezTo>
                    <a:pt x="27" y="17"/>
                    <a:pt x="27" y="20"/>
                    <a:pt x="25" y="20"/>
                  </a:cubicBezTo>
                  <a:cubicBezTo>
                    <a:pt x="19" y="20"/>
                    <a:pt x="14" y="19"/>
                    <a:pt x="9" y="19"/>
                  </a:cubicBezTo>
                  <a:cubicBezTo>
                    <a:pt x="5" y="20"/>
                    <a:pt x="5" y="25"/>
                    <a:pt x="10" y="25"/>
                  </a:cubicBezTo>
                  <a:cubicBezTo>
                    <a:pt x="15" y="25"/>
                    <a:pt x="20" y="25"/>
                    <a:pt x="25" y="24"/>
                  </a:cubicBezTo>
                  <a:cubicBezTo>
                    <a:pt x="27" y="24"/>
                    <a:pt x="26" y="29"/>
                    <a:pt x="23" y="29"/>
                  </a:cubicBezTo>
                  <a:cubicBezTo>
                    <a:pt x="8" y="29"/>
                    <a:pt x="10" y="30"/>
                    <a:pt x="9" y="31"/>
                  </a:cubicBezTo>
                  <a:cubicBezTo>
                    <a:pt x="7" y="35"/>
                    <a:pt x="7" y="38"/>
                    <a:pt x="5" y="42"/>
                  </a:cubicBezTo>
                  <a:cubicBezTo>
                    <a:pt x="0" y="51"/>
                    <a:pt x="6" y="54"/>
                    <a:pt x="16" y="54"/>
                  </a:cubicBezTo>
                  <a:cubicBezTo>
                    <a:pt x="36" y="58"/>
                    <a:pt x="54" y="64"/>
                    <a:pt x="60" y="78"/>
                  </a:cubicBezTo>
                  <a:cubicBezTo>
                    <a:pt x="61" y="80"/>
                    <a:pt x="61" y="81"/>
                    <a:pt x="63" y="82"/>
                  </a:cubicBezTo>
                  <a:cubicBezTo>
                    <a:pt x="68" y="85"/>
                    <a:pt x="71" y="79"/>
                    <a:pt x="67" y="75"/>
                  </a:cubicBezTo>
                  <a:cubicBezTo>
                    <a:pt x="64" y="72"/>
                    <a:pt x="65" y="72"/>
                    <a:pt x="67" y="68"/>
                  </a:cubicBezTo>
                  <a:cubicBezTo>
                    <a:pt x="71" y="60"/>
                    <a:pt x="79" y="51"/>
                    <a:pt x="72" y="42"/>
                  </a:cubicBezTo>
                  <a:cubicBezTo>
                    <a:pt x="70" y="40"/>
                    <a:pt x="68" y="39"/>
                    <a:pt x="65" y="37"/>
                  </a:cubicBezTo>
                  <a:close/>
                  <a:moveTo>
                    <a:pt x="38" y="49"/>
                  </a:moveTo>
                  <a:cubicBezTo>
                    <a:pt x="39" y="48"/>
                    <a:pt x="43" y="50"/>
                    <a:pt x="43" y="50"/>
                  </a:cubicBezTo>
                  <a:cubicBezTo>
                    <a:pt x="44" y="51"/>
                    <a:pt x="44" y="54"/>
                    <a:pt x="43" y="55"/>
                  </a:cubicBezTo>
                  <a:cubicBezTo>
                    <a:pt x="41" y="58"/>
                    <a:pt x="36" y="55"/>
                    <a:pt x="36" y="53"/>
                  </a:cubicBezTo>
                  <a:cubicBezTo>
                    <a:pt x="35" y="51"/>
                    <a:pt x="36" y="50"/>
                    <a:pt x="38" y="49"/>
                  </a:cubicBezTo>
                  <a:close/>
                  <a:moveTo>
                    <a:pt x="27" y="45"/>
                  </a:moveTo>
                  <a:cubicBezTo>
                    <a:pt x="27" y="46"/>
                    <a:pt x="27" y="50"/>
                    <a:pt x="27" y="50"/>
                  </a:cubicBezTo>
                  <a:cubicBezTo>
                    <a:pt x="26" y="51"/>
                    <a:pt x="25" y="51"/>
                    <a:pt x="24" y="51"/>
                  </a:cubicBezTo>
                  <a:cubicBezTo>
                    <a:pt x="21" y="50"/>
                    <a:pt x="22" y="45"/>
                    <a:pt x="24" y="45"/>
                  </a:cubicBezTo>
                  <a:cubicBezTo>
                    <a:pt x="25" y="44"/>
                    <a:pt x="26" y="44"/>
                    <a:pt x="27" y="45"/>
                  </a:cubicBezTo>
                  <a:close/>
                  <a:moveTo>
                    <a:pt x="61" y="47"/>
                  </a:moveTo>
                  <a:cubicBezTo>
                    <a:pt x="61" y="47"/>
                    <a:pt x="64" y="49"/>
                    <a:pt x="65" y="50"/>
                  </a:cubicBezTo>
                  <a:cubicBezTo>
                    <a:pt x="66" y="50"/>
                    <a:pt x="66" y="53"/>
                    <a:pt x="65" y="54"/>
                  </a:cubicBezTo>
                  <a:cubicBezTo>
                    <a:pt x="63" y="56"/>
                    <a:pt x="58" y="52"/>
                    <a:pt x="58" y="50"/>
                  </a:cubicBezTo>
                  <a:cubicBezTo>
                    <a:pt x="58" y="48"/>
                    <a:pt x="59" y="47"/>
                    <a:pt x="61" y="47"/>
                  </a:cubicBezTo>
                  <a:close/>
                  <a:moveTo>
                    <a:pt x="61" y="40"/>
                  </a:moveTo>
                  <a:cubicBezTo>
                    <a:pt x="61" y="39"/>
                    <a:pt x="64" y="40"/>
                    <a:pt x="64" y="41"/>
                  </a:cubicBezTo>
                  <a:cubicBezTo>
                    <a:pt x="65" y="41"/>
                    <a:pt x="65" y="42"/>
                    <a:pt x="64" y="43"/>
                  </a:cubicBezTo>
                  <a:cubicBezTo>
                    <a:pt x="63" y="45"/>
                    <a:pt x="60" y="43"/>
                    <a:pt x="60" y="42"/>
                  </a:cubicBezTo>
                  <a:cubicBezTo>
                    <a:pt x="59" y="41"/>
                    <a:pt x="60" y="40"/>
                    <a:pt x="61" y="40"/>
                  </a:cubicBezTo>
                  <a:close/>
                  <a:moveTo>
                    <a:pt x="49" y="34"/>
                  </a:moveTo>
                  <a:cubicBezTo>
                    <a:pt x="50" y="34"/>
                    <a:pt x="52" y="35"/>
                    <a:pt x="53" y="35"/>
                  </a:cubicBezTo>
                  <a:cubicBezTo>
                    <a:pt x="53" y="36"/>
                    <a:pt x="53" y="37"/>
                    <a:pt x="53" y="38"/>
                  </a:cubicBezTo>
                  <a:cubicBezTo>
                    <a:pt x="52" y="39"/>
                    <a:pt x="48" y="38"/>
                    <a:pt x="48" y="37"/>
                  </a:cubicBezTo>
                  <a:cubicBezTo>
                    <a:pt x="48" y="36"/>
                    <a:pt x="48" y="35"/>
                    <a:pt x="49" y="34"/>
                  </a:cubicBezTo>
                  <a:close/>
                  <a:moveTo>
                    <a:pt x="44" y="41"/>
                  </a:moveTo>
                  <a:cubicBezTo>
                    <a:pt x="45" y="40"/>
                    <a:pt x="48" y="42"/>
                    <a:pt x="49" y="42"/>
                  </a:cubicBezTo>
                  <a:cubicBezTo>
                    <a:pt x="49" y="43"/>
                    <a:pt x="49" y="44"/>
                    <a:pt x="49" y="45"/>
                  </a:cubicBezTo>
                  <a:cubicBezTo>
                    <a:pt x="48" y="47"/>
                    <a:pt x="43" y="45"/>
                    <a:pt x="43" y="44"/>
                  </a:cubicBezTo>
                  <a:cubicBezTo>
                    <a:pt x="42" y="42"/>
                    <a:pt x="43" y="41"/>
                    <a:pt x="44" y="41"/>
                  </a:cubicBezTo>
                  <a:close/>
                  <a:moveTo>
                    <a:pt x="56" y="57"/>
                  </a:moveTo>
                  <a:cubicBezTo>
                    <a:pt x="57" y="58"/>
                    <a:pt x="58" y="58"/>
                    <a:pt x="60" y="59"/>
                  </a:cubicBezTo>
                  <a:cubicBezTo>
                    <a:pt x="60" y="60"/>
                    <a:pt x="61" y="61"/>
                    <a:pt x="60" y="63"/>
                  </a:cubicBezTo>
                  <a:cubicBezTo>
                    <a:pt x="60" y="65"/>
                    <a:pt x="57" y="66"/>
                    <a:pt x="55" y="65"/>
                  </a:cubicBezTo>
                  <a:cubicBezTo>
                    <a:pt x="52" y="64"/>
                    <a:pt x="50" y="63"/>
                    <a:pt x="49" y="60"/>
                  </a:cubicBezTo>
                  <a:cubicBezTo>
                    <a:pt x="48" y="57"/>
                    <a:pt x="51" y="53"/>
                    <a:pt x="56" y="57"/>
                  </a:cubicBezTo>
                  <a:close/>
                  <a:moveTo>
                    <a:pt x="17" y="42"/>
                  </a:moveTo>
                  <a:cubicBezTo>
                    <a:pt x="17" y="44"/>
                    <a:pt x="16" y="45"/>
                    <a:pt x="16" y="46"/>
                  </a:cubicBezTo>
                  <a:cubicBezTo>
                    <a:pt x="15" y="48"/>
                    <a:pt x="14" y="48"/>
                    <a:pt x="13" y="48"/>
                  </a:cubicBezTo>
                  <a:cubicBezTo>
                    <a:pt x="11" y="48"/>
                    <a:pt x="11" y="46"/>
                    <a:pt x="11" y="44"/>
                  </a:cubicBezTo>
                  <a:cubicBezTo>
                    <a:pt x="11" y="42"/>
                    <a:pt x="11" y="39"/>
                    <a:pt x="14" y="37"/>
                  </a:cubicBezTo>
                  <a:cubicBezTo>
                    <a:pt x="17" y="35"/>
                    <a:pt x="19" y="36"/>
                    <a:pt x="17" y="42"/>
                  </a:cubicBezTo>
                  <a:close/>
                  <a:moveTo>
                    <a:pt x="58" y="19"/>
                  </a:moveTo>
                  <a:cubicBezTo>
                    <a:pt x="63" y="22"/>
                    <a:pt x="68" y="24"/>
                    <a:pt x="74" y="27"/>
                  </a:cubicBezTo>
                  <a:cubicBezTo>
                    <a:pt x="77" y="29"/>
                    <a:pt x="75" y="32"/>
                    <a:pt x="71" y="31"/>
                  </a:cubicBezTo>
                  <a:cubicBezTo>
                    <a:pt x="65" y="29"/>
                    <a:pt x="59" y="25"/>
                    <a:pt x="54" y="23"/>
                  </a:cubicBezTo>
                  <a:cubicBezTo>
                    <a:pt x="51" y="20"/>
                    <a:pt x="54" y="17"/>
                    <a:pt x="5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iṣľíḍé"/>
            <p:cNvSpPr/>
            <p:nvPr/>
          </p:nvSpPr>
          <p:spPr bwMode="auto">
            <a:xfrm>
              <a:off x="4305300" y="2970213"/>
              <a:ext cx="250825" cy="274638"/>
            </a:xfrm>
            <a:custGeom>
              <a:avLst/>
              <a:gdLst>
                <a:gd name="T0" fmla="*/ 57 w 76"/>
                <a:gd name="T1" fmla="*/ 20 h 83"/>
                <a:gd name="T2" fmla="*/ 34 w 76"/>
                <a:gd name="T3" fmla="*/ 4 h 83"/>
                <a:gd name="T4" fmla="*/ 28 w 76"/>
                <a:gd name="T5" fmla="*/ 8 h 83"/>
                <a:gd name="T6" fmla="*/ 40 w 76"/>
                <a:gd name="T7" fmla="*/ 17 h 83"/>
                <a:gd name="T8" fmla="*/ 39 w 76"/>
                <a:gd name="T9" fmla="*/ 20 h 83"/>
                <a:gd name="T10" fmla="*/ 28 w 76"/>
                <a:gd name="T11" fmla="*/ 13 h 83"/>
                <a:gd name="T12" fmla="*/ 21 w 76"/>
                <a:gd name="T13" fmla="*/ 15 h 83"/>
                <a:gd name="T14" fmla="*/ 32 w 76"/>
                <a:gd name="T15" fmla="*/ 24 h 83"/>
                <a:gd name="T16" fmla="*/ 27 w 76"/>
                <a:gd name="T17" fmla="*/ 31 h 83"/>
                <a:gd name="T18" fmla="*/ 9 w 76"/>
                <a:gd name="T19" fmla="*/ 20 h 83"/>
                <a:gd name="T20" fmla="*/ 1 w 76"/>
                <a:gd name="T21" fmla="*/ 23 h 83"/>
                <a:gd name="T22" fmla="*/ 33 w 76"/>
                <a:gd name="T23" fmla="*/ 47 h 83"/>
                <a:gd name="T24" fmla="*/ 27 w 76"/>
                <a:gd name="T25" fmla="*/ 74 h 83"/>
                <a:gd name="T26" fmla="*/ 36 w 76"/>
                <a:gd name="T27" fmla="*/ 77 h 83"/>
                <a:gd name="T28" fmla="*/ 40 w 76"/>
                <a:gd name="T29" fmla="*/ 50 h 83"/>
                <a:gd name="T30" fmla="*/ 46 w 76"/>
                <a:gd name="T31" fmla="*/ 49 h 83"/>
                <a:gd name="T32" fmla="*/ 49 w 76"/>
                <a:gd name="T33" fmla="*/ 65 h 83"/>
                <a:gd name="T34" fmla="*/ 54 w 76"/>
                <a:gd name="T35" fmla="*/ 62 h 83"/>
                <a:gd name="T36" fmla="*/ 54 w 76"/>
                <a:gd name="T37" fmla="*/ 47 h 83"/>
                <a:gd name="T38" fmla="*/ 57 w 76"/>
                <a:gd name="T39" fmla="*/ 45 h 83"/>
                <a:gd name="T40" fmla="*/ 59 w 76"/>
                <a:gd name="T41" fmla="*/ 67 h 83"/>
                <a:gd name="T42" fmla="*/ 66 w 76"/>
                <a:gd name="T43" fmla="*/ 64 h 83"/>
                <a:gd name="T44" fmla="*/ 65 w 76"/>
                <a:gd name="T45" fmla="*/ 37 h 83"/>
                <a:gd name="T46" fmla="*/ 65 w 76"/>
                <a:gd name="T47" fmla="*/ 31 h 83"/>
                <a:gd name="T48" fmla="*/ 57 w 76"/>
                <a:gd name="T49" fmla="*/ 20 h 83"/>
                <a:gd name="T50" fmla="*/ 41 w 76"/>
                <a:gd name="T51" fmla="*/ 28 h 83"/>
                <a:gd name="T52" fmla="*/ 51 w 76"/>
                <a:gd name="T53" fmla="*/ 25 h 83"/>
                <a:gd name="T54" fmla="*/ 58 w 76"/>
                <a:gd name="T55" fmla="*/ 31 h 83"/>
                <a:gd name="T56" fmla="*/ 54 w 76"/>
                <a:gd name="T57" fmla="*/ 39 h 83"/>
                <a:gd name="T58" fmla="*/ 41 w 76"/>
                <a:gd name="T59" fmla="*/ 39 h 83"/>
                <a:gd name="T60" fmla="*/ 41 w 76"/>
                <a:gd name="T61" fmla="*/ 2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6" h="83">
                  <a:moveTo>
                    <a:pt x="57" y="20"/>
                  </a:moveTo>
                  <a:cubicBezTo>
                    <a:pt x="51" y="22"/>
                    <a:pt x="42" y="10"/>
                    <a:pt x="34" y="4"/>
                  </a:cubicBezTo>
                  <a:cubicBezTo>
                    <a:pt x="26" y="0"/>
                    <a:pt x="24" y="1"/>
                    <a:pt x="28" y="8"/>
                  </a:cubicBezTo>
                  <a:cubicBezTo>
                    <a:pt x="32" y="11"/>
                    <a:pt x="36" y="14"/>
                    <a:pt x="40" y="17"/>
                  </a:cubicBezTo>
                  <a:cubicBezTo>
                    <a:pt x="42" y="19"/>
                    <a:pt x="42" y="20"/>
                    <a:pt x="39" y="20"/>
                  </a:cubicBezTo>
                  <a:cubicBezTo>
                    <a:pt x="35" y="20"/>
                    <a:pt x="31" y="15"/>
                    <a:pt x="28" y="13"/>
                  </a:cubicBezTo>
                  <a:cubicBezTo>
                    <a:pt x="24" y="9"/>
                    <a:pt x="20" y="11"/>
                    <a:pt x="21" y="15"/>
                  </a:cubicBezTo>
                  <a:cubicBezTo>
                    <a:pt x="25" y="18"/>
                    <a:pt x="28" y="21"/>
                    <a:pt x="32" y="24"/>
                  </a:cubicBezTo>
                  <a:cubicBezTo>
                    <a:pt x="36" y="28"/>
                    <a:pt x="32" y="33"/>
                    <a:pt x="27" y="31"/>
                  </a:cubicBezTo>
                  <a:cubicBezTo>
                    <a:pt x="21" y="27"/>
                    <a:pt x="15" y="23"/>
                    <a:pt x="9" y="20"/>
                  </a:cubicBezTo>
                  <a:cubicBezTo>
                    <a:pt x="2" y="16"/>
                    <a:pt x="0" y="20"/>
                    <a:pt x="1" y="23"/>
                  </a:cubicBezTo>
                  <a:cubicBezTo>
                    <a:pt x="7" y="33"/>
                    <a:pt x="33" y="29"/>
                    <a:pt x="33" y="47"/>
                  </a:cubicBezTo>
                  <a:cubicBezTo>
                    <a:pt x="34" y="56"/>
                    <a:pt x="31" y="67"/>
                    <a:pt x="27" y="74"/>
                  </a:cubicBezTo>
                  <a:cubicBezTo>
                    <a:pt x="26" y="82"/>
                    <a:pt x="35" y="83"/>
                    <a:pt x="36" y="77"/>
                  </a:cubicBezTo>
                  <a:cubicBezTo>
                    <a:pt x="38" y="68"/>
                    <a:pt x="39" y="59"/>
                    <a:pt x="40" y="50"/>
                  </a:cubicBezTo>
                  <a:cubicBezTo>
                    <a:pt x="41" y="46"/>
                    <a:pt x="44" y="46"/>
                    <a:pt x="46" y="49"/>
                  </a:cubicBezTo>
                  <a:cubicBezTo>
                    <a:pt x="50" y="52"/>
                    <a:pt x="45" y="61"/>
                    <a:pt x="49" y="65"/>
                  </a:cubicBezTo>
                  <a:cubicBezTo>
                    <a:pt x="51" y="69"/>
                    <a:pt x="54" y="66"/>
                    <a:pt x="54" y="62"/>
                  </a:cubicBezTo>
                  <a:cubicBezTo>
                    <a:pt x="54" y="57"/>
                    <a:pt x="54" y="52"/>
                    <a:pt x="54" y="47"/>
                  </a:cubicBezTo>
                  <a:cubicBezTo>
                    <a:pt x="54" y="45"/>
                    <a:pt x="55" y="44"/>
                    <a:pt x="57" y="45"/>
                  </a:cubicBezTo>
                  <a:cubicBezTo>
                    <a:pt x="60" y="48"/>
                    <a:pt x="55" y="63"/>
                    <a:pt x="59" y="67"/>
                  </a:cubicBezTo>
                  <a:cubicBezTo>
                    <a:pt x="63" y="70"/>
                    <a:pt x="67" y="69"/>
                    <a:pt x="66" y="64"/>
                  </a:cubicBezTo>
                  <a:cubicBezTo>
                    <a:pt x="63" y="54"/>
                    <a:pt x="64" y="45"/>
                    <a:pt x="65" y="37"/>
                  </a:cubicBezTo>
                  <a:cubicBezTo>
                    <a:pt x="65" y="35"/>
                    <a:pt x="64" y="33"/>
                    <a:pt x="65" y="31"/>
                  </a:cubicBezTo>
                  <a:cubicBezTo>
                    <a:pt x="65" y="25"/>
                    <a:pt x="76" y="20"/>
                    <a:pt x="57" y="20"/>
                  </a:cubicBezTo>
                  <a:close/>
                  <a:moveTo>
                    <a:pt x="41" y="28"/>
                  </a:moveTo>
                  <a:cubicBezTo>
                    <a:pt x="43" y="28"/>
                    <a:pt x="48" y="27"/>
                    <a:pt x="51" y="25"/>
                  </a:cubicBezTo>
                  <a:cubicBezTo>
                    <a:pt x="53" y="23"/>
                    <a:pt x="57" y="26"/>
                    <a:pt x="58" y="31"/>
                  </a:cubicBezTo>
                  <a:cubicBezTo>
                    <a:pt x="58" y="34"/>
                    <a:pt x="57" y="37"/>
                    <a:pt x="54" y="39"/>
                  </a:cubicBezTo>
                  <a:cubicBezTo>
                    <a:pt x="49" y="43"/>
                    <a:pt x="45" y="43"/>
                    <a:pt x="41" y="39"/>
                  </a:cubicBezTo>
                  <a:cubicBezTo>
                    <a:pt x="40" y="34"/>
                    <a:pt x="40" y="30"/>
                    <a:pt x="4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íŝļîḑê"/>
            <p:cNvSpPr/>
            <p:nvPr/>
          </p:nvSpPr>
          <p:spPr bwMode="auto">
            <a:xfrm>
              <a:off x="3054350" y="2955926"/>
              <a:ext cx="228600" cy="271463"/>
            </a:xfrm>
            <a:custGeom>
              <a:avLst/>
              <a:gdLst>
                <a:gd name="T0" fmla="*/ 29 w 69"/>
                <a:gd name="T1" fmla="*/ 79 h 82"/>
                <a:gd name="T2" fmla="*/ 24 w 69"/>
                <a:gd name="T3" fmla="*/ 39 h 82"/>
                <a:gd name="T4" fmla="*/ 14 w 69"/>
                <a:gd name="T5" fmla="*/ 35 h 82"/>
                <a:gd name="T6" fmla="*/ 9 w 69"/>
                <a:gd name="T7" fmla="*/ 30 h 82"/>
                <a:gd name="T8" fmla="*/ 16 w 69"/>
                <a:gd name="T9" fmla="*/ 14 h 82"/>
                <a:gd name="T10" fmla="*/ 34 w 69"/>
                <a:gd name="T11" fmla="*/ 7 h 82"/>
                <a:gd name="T12" fmla="*/ 37 w 69"/>
                <a:gd name="T13" fmla="*/ 28 h 82"/>
                <a:gd name="T14" fmla="*/ 68 w 69"/>
                <a:gd name="T15" fmla="*/ 16 h 82"/>
                <a:gd name="T16" fmla="*/ 27 w 69"/>
                <a:gd name="T17" fmla="*/ 53 h 82"/>
                <a:gd name="T18" fmla="*/ 52 w 69"/>
                <a:gd name="T19" fmla="*/ 61 h 82"/>
                <a:gd name="T20" fmla="*/ 59 w 69"/>
                <a:gd name="T21" fmla="*/ 44 h 82"/>
                <a:gd name="T22" fmla="*/ 53 w 69"/>
                <a:gd name="T23" fmla="*/ 42 h 82"/>
                <a:gd name="T24" fmla="*/ 44 w 69"/>
                <a:gd name="T25" fmla="*/ 30 h 82"/>
                <a:gd name="T26" fmla="*/ 43 w 69"/>
                <a:gd name="T27" fmla="*/ 50 h 82"/>
                <a:gd name="T28" fmla="*/ 36 w 69"/>
                <a:gd name="T29" fmla="*/ 61 h 82"/>
                <a:gd name="T30" fmla="*/ 52 w 69"/>
                <a:gd name="T31" fmla="*/ 61 h 82"/>
                <a:gd name="T32" fmla="*/ 38 w 69"/>
                <a:gd name="T33" fmla="*/ 46 h 82"/>
                <a:gd name="T34" fmla="*/ 46 w 69"/>
                <a:gd name="T35" fmla="*/ 40 h 82"/>
                <a:gd name="T36" fmla="*/ 17 w 69"/>
                <a:gd name="T37" fmla="*/ 48 h 82"/>
                <a:gd name="T38" fmla="*/ 14 w 69"/>
                <a:gd name="T39" fmla="*/ 44 h 82"/>
                <a:gd name="T40" fmla="*/ 8 w 69"/>
                <a:gd name="T41" fmla="*/ 48 h 82"/>
                <a:gd name="T42" fmla="*/ 5 w 69"/>
                <a:gd name="T43" fmla="*/ 37 h 82"/>
                <a:gd name="T44" fmla="*/ 3 w 69"/>
                <a:gd name="T45" fmla="*/ 55 h 82"/>
                <a:gd name="T46" fmla="*/ 22 w 69"/>
                <a:gd name="T47" fmla="*/ 45 h 82"/>
                <a:gd name="T48" fmla="*/ 17 w 69"/>
                <a:gd name="T49" fmla="*/ 48 h 82"/>
                <a:gd name="T50" fmla="*/ 17 w 69"/>
                <a:gd name="T51" fmla="*/ 25 h 82"/>
                <a:gd name="T52" fmla="*/ 24 w 69"/>
                <a:gd name="T53" fmla="*/ 27 h 82"/>
                <a:gd name="T54" fmla="*/ 32 w 69"/>
                <a:gd name="T55" fmla="*/ 21 h 82"/>
                <a:gd name="T56" fmla="*/ 31 w 69"/>
                <a:gd name="T57" fmla="*/ 16 h 82"/>
                <a:gd name="T58" fmla="*/ 26 w 69"/>
                <a:gd name="T59" fmla="*/ 16 h 82"/>
                <a:gd name="T60" fmla="*/ 22 w 69"/>
                <a:gd name="T61" fmla="*/ 13 h 82"/>
                <a:gd name="T62" fmla="*/ 17 w 69"/>
                <a:gd name="T63" fmla="*/ 21 h 82"/>
                <a:gd name="T64" fmla="*/ 26 w 69"/>
                <a:gd name="T65" fmla="*/ 37 h 82"/>
                <a:gd name="T66" fmla="*/ 31 w 69"/>
                <a:gd name="T67" fmla="*/ 3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82">
                  <a:moveTo>
                    <a:pt x="32" y="72"/>
                  </a:moveTo>
                  <a:cubicBezTo>
                    <a:pt x="35" y="77"/>
                    <a:pt x="36" y="82"/>
                    <a:pt x="29" y="79"/>
                  </a:cubicBezTo>
                  <a:cubicBezTo>
                    <a:pt x="15" y="67"/>
                    <a:pt x="21" y="56"/>
                    <a:pt x="26" y="44"/>
                  </a:cubicBezTo>
                  <a:cubicBezTo>
                    <a:pt x="26" y="42"/>
                    <a:pt x="26" y="41"/>
                    <a:pt x="24" y="39"/>
                  </a:cubicBezTo>
                  <a:cubicBezTo>
                    <a:pt x="22" y="38"/>
                    <a:pt x="22" y="39"/>
                    <a:pt x="20" y="39"/>
                  </a:cubicBezTo>
                  <a:cubicBezTo>
                    <a:pt x="15" y="41"/>
                    <a:pt x="16" y="41"/>
                    <a:pt x="14" y="35"/>
                  </a:cubicBezTo>
                  <a:cubicBezTo>
                    <a:pt x="14" y="33"/>
                    <a:pt x="12" y="34"/>
                    <a:pt x="10" y="34"/>
                  </a:cubicBezTo>
                  <a:cubicBezTo>
                    <a:pt x="7" y="34"/>
                    <a:pt x="7" y="33"/>
                    <a:pt x="9" y="30"/>
                  </a:cubicBezTo>
                  <a:cubicBezTo>
                    <a:pt x="12" y="28"/>
                    <a:pt x="13" y="25"/>
                    <a:pt x="13" y="21"/>
                  </a:cubicBezTo>
                  <a:cubicBezTo>
                    <a:pt x="14" y="19"/>
                    <a:pt x="15" y="16"/>
                    <a:pt x="16" y="14"/>
                  </a:cubicBezTo>
                  <a:cubicBezTo>
                    <a:pt x="18" y="11"/>
                    <a:pt x="20" y="7"/>
                    <a:pt x="22" y="4"/>
                  </a:cubicBezTo>
                  <a:cubicBezTo>
                    <a:pt x="25" y="2"/>
                    <a:pt x="27" y="0"/>
                    <a:pt x="34" y="7"/>
                  </a:cubicBezTo>
                  <a:cubicBezTo>
                    <a:pt x="42" y="13"/>
                    <a:pt x="38" y="21"/>
                    <a:pt x="33" y="28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1" y="20"/>
                    <a:pt x="47" y="13"/>
                    <a:pt x="57" y="12"/>
                  </a:cubicBezTo>
                  <a:cubicBezTo>
                    <a:pt x="63" y="12"/>
                    <a:pt x="67" y="11"/>
                    <a:pt x="68" y="16"/>
                  </a:cubicBezTo>
                  <a:cubicBezTo>
                    <a:pt x="69" y="19"/>
                    <a:pt x="68" y="20"/>
                    <a:pt x="60" y="20"/>
                  </a:cubicBezTo>
                  <a:cubicBezTo>
                    <a:pt x="50" y="18"/>
                    <a:pt x="34" y="30"/>
                    <a:pt x="27" y="53"/>
                  </a:cubicBezTo>
                  <a:cubicBezTo>
                    <a:pt x="26" y="62"/>
                    <a:pt x="27" y="68"/>
                    <a:pt x="32" y="72"/>
                  </a:cubicBezTo>
                  <a:close/>
                  <a:moveTo>
                    <a:pt x="52" y="61"/>
                  </a:moveTo>
                  <a:cubicBezTo>
                    <a:pt x="52" y="68"/>
                    <a:pt x="58" y="63"/>
                    <a:pt x="59" y="59"/>
                  </a:cubicBezTo>
                  <a:cubicBezTo>
                    <a:pt x="60" y="52"/>
                    <a:pt x="54" y="48"/>
                    <a:pt x="59" y="44"/>
                  </a:cubicBezTo>
                  <a:cubicBezTo>
                    <a:pt x="66" y="23"/>
                    <a:pt x="55" y="25"/>
                    <a:pt x="55" y="30"/>
                  </a:cubicBezTo>
                  <a:cubicBezTo>
                    <a:pt x="56" y="34"/>
                    <a:pt x="55" y="38"/>
                    <a:pt x="53" y="42"/>
                  </a:cubicBezTo>
                  <a:cubicBezTo>
                    <a:pt x="51" y="44"/>
                    <a:pt x="49" y="44"/>
                    <a:pt x="50" y="41"/>
                  </a:cubicBezTo>
                  <a:cubicBezTo>
                    <a:pt x="50" y="35"/>
                    <a:pt x="50" y="29"/>
                    <a:pt x="44" y="30"/>
                  </a:cubicBezTo>
                  <a:cubicBezTo>
                    <a:pt x="39" y="33"/>
                    <a:pt x="32" y="48"/>
                    <a:pt x="33" y="52"/>
                  </a:cubicBezTo>
                  <a:cubicBezTo>
                    <a:pt x="35" y="58"/>
                    <a:pt x="41" y="55"/>
                    <a:pt x="43" y="50"/>
                  </a:cubicBezTo>
                  <a:cubicBezTo>
                    <a:pt x="45" y="47"/>
                    <a:pt x="49" y="51"/>
                    <a:pt x="46" y="53"/>
                  </a:cubicBezTo>
                  <a:cubicBezTo>
                    <a:pt x="41" y="56"/>
                    <a:pt x="38" y="58"/>
                    <a:pt x="36" y="61"/>
                  </a:cubicBezTo>
                  <a:cubicBezTo>
                    <a:pt x="34" y="69"/>
                    <a:pt x="43" y="65"/>
                    <a:pt x="45" y="61"/>
                  </a:cubicBezTo>
                  <a:cubicBezTo>
                    <a:pt x="49" y="54"/>
                    <a:pt x="51" y="56"/>
                    <a:pt x="52" y="61"/>
                  </a:cubicBezTo>
                  <a:close/>
                  <a:moveTo>
                    <a:pt x="42" y="38"/>
                  </a:moveTo>
                  <a:cubicBezTo>
                    <a:pt x="39" y="41"/>
                    <a:pt x="39" y="42"/>
                    <a:pt x="38" y="46"/>
                  </a:cubicBezTo>
                  <a:cubicBezTo>
                    <a:pt x="38" y="49"/>
                    <a:pt x="40" y="49"/>
                    <a:pt x="42" y="47"/>
                  </a:cubicBezTo>
                  <a:cubicBezTo>
                    <a:pt x="44" y="45"/>
                    <a:pt x="45" y="43"/>
                    <a:pt x="46" y="40"/>
                  </a:cubicBezTo>
                  <a:cubicBezTo>
                    <a:pt x="45" y="35"/>
                    <a:pt x="44" y="35"/>
                    <a:pt x="42" y="38"/>
                  </a:cubicBezTo>
                  <a:close/>
                  <a:moveTo>
                    <a:pt x="17" y="48"/>
                  </a:moveTo>
                  <a:cubicBezTo>
                    <a:pt x="17" y="50"/>
                    <a:pt x="15" y="50"/>
                    <a:pt x="15" y="50"/>
                  </a:cubicBezTo>
                  <a:cubicBezTo>
                    <a:pt x="12" y="50"/>
                    <a:pt x="13" y="46"/>
                    <a:pt x="14" y="44"/>
                  </a:cubicBezTo>
                  <a:cubicBezTo>
                    <a:pt x="15" y="42"/>
                    <a:pt x="15" y="42"/>
                    <a:pt x="14" y="41"/>
                  </a:cubicBezTo>
                  <a:cubicBezTo>
                    <a:pt x="11" y="38"/>
                    <a:pt x="10" y="48"/>
                    <a:pt x="8" y="48"/>
                  </a:cubicBezTo>
                  <a:cubicBezTo>
                    <a:pt x="2" y="51"/>
                    <a:pt x="4" y="44"/>
                    <a:pt x="7" y="41"/>
                  </a:cubicBezTo>
                  <a:cubicBezTo>
                    <a:pt x="9" y="40"/>
                    <a:pt x="7" y="36"/>
                    <a:pt x="5" y="37"/>
                  </a:cubicBezTo>
                  <a:cubicBezTo>
                    <a:pt x="2" y="38"/>
                    <a:pt x="0" y="47"/>
                    <a:pt x="0" y="47"/>
                  </a:cubicBezTo>
                  <a:cubicBezTo>
                    <a:pt x="0" y="52"/>
                    <a:pt x="1" y="54"/>
                    <a:pt x="3" y="55"/>
                  </a:cubicBezTo>
                  <a:cubicBezTo>
                    <a:pt x="8" y="57"/>
                    <a:pt x="12" y="57"/>
                    <a:pt x="14" y="58"/>
                  </a:cubicBezTo>
                  <a:cubicBezTo>
                    <a:pt x="19" y="58"/>
                    <a:pt x="23" y="49"/>
                    <a:pt x="22" y="45"/>
                  </a:cubicBezTo>
                  <a:cubicBezTo>
                    <a:pt x="22" y="42"/>
                    <a:pt x="19" y="43"/>
                    <a:pt x="18" y="44"/>
                  </a:cubicBezTo>
                  <a:cubicBezTo>
                    <a:pt x="17" y="46"/>
                    <a:pt x="17" y="48"/>
                    <a:pt x="17" y="48"/>
                  </a:cubicBezTo>
                  <a:close/>
                  <a:moveTo>
                    <a:pt x="17" y="21"/>
                  </a:moveTo>
                  <a:cubicBezTo>
                    <a:pt x="17" y="22"/>
                    <a:pt x="16" y="24"/>
                    <a:pt x="17" y="25"/>
                  </a:cubicBezTo>
                  <a:cubicBezTo>
                    <a:pt x="22" y="28"/>
                    <a:pt x="18" y="24"/>
                    <a:pt x="22" y="22"/>
                  </a:cubicBezTo>
                  <a:cubicBezTo>
                    <a:pt x="23" y="21"/>
                    <a:pt x="24" y="21"/>
                    <a:pt x="24" y="27"/>
                  </a:cubicBezTo>
                  <a:cubicBezTo>
                    <a:pt x="24" y="29"/>
                    <a:pt x="28" y="30"/>
                    <a:pt x="30" y="27"/>
                  </a:cubicBezTo>
                  <a:cubicBezTo>
                    <a:pt x="30" y="25"/>
                    <a:pt x="31" y="23"/>
                    <a:pt x="32" y="21"/>
                  </a:cubicBezTo>
                  <a:cubicBezTo>
                    <a:pt x="34" y="20"/>
                    <a:pt x="35" y="20"/>
                    <a:pt x="34" y="18"/>
                  </a:cubicBezTo>
                  <a:cubicBezTo>
                    <a:pt x="33" y="16"/>
                    <a:pt x="32" y="15"/>
                    <a:pt x="31" y="16"/>
                  </a:cubicBezTo>
                  <a:cubicBezTo>
                    <a:pt x="29" y="17"/>
                    <a:pt x="30" y="19"/>
                    <a:pt x="28" y="19"/>
                  </a:cubicBezTo>
                  <a:cubicBezTo>
                    <a:pt x="26" y="20"/>
                    <a:pt x="26" y="18"/>
                    <a:pt x="26" y="16"/>
                  </a:cubicBezTo>
                  <a:cubicBezTo>
                    <a:pt x="26" y="16"/>
                    <a:pt x="27" y="15"/>
                    <a:pt x="27" y="14"/>
                  </a:cubicBezTo>
                  <a:cubicBezTo>
                    <a:pt x="29" y="9"/>
                    <a:pt x="24" y="9"/>
                    <a:pt x="22" y="13"/>
                  </a:cubicBezTo>
                  <a:cubicBezTo>
                    <a:pt x="21" y="14"/>
                    <a:pt x="20" y="15"/>
                    <a:pt x="19" y="16"/>
                  </a:cubicBezTo>
                  <a:cubicBezTo>
                    <a:pt x="18" y="19"/>
                    <a:pt x="17" y="18"/>
                    <a:pt x="17" y="21"/>
                  </a:cubicBezTo>
                  <a:close/>
                  <a:moveTo>
                    <a:pt x="27" y="33"/>
                  </a:moveTo>
                  <a:cubicBezTo>
                    <a:pt x="26" y="35"/>
                    <a:pt x="25" y="36"/>
                    <a:pt x="26" y="37"/>
                  </a:cubicBezTo>
                  <a:cubicBezTo>
                    <a:pt x="26" y="39"/>
                    <a:pt x="27" y="39"/>
                    <a:pt x="28" y="39"/>
                  </a:cubicBezTo>
                  <a:cubicBezTo>
                    <a:pt x="30" y="38"/>
                    <a:pt x="30" y="37"/>
                    <a:pt x="31" y="35"/>
                  </a:cubicBezTo>
                  <a:cubicBezTo>
                    <a:pt x="32" y="32"/>
                    <a:pt x="31" y="32"/>
                    <a:pt x="2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iṡlîde"/>
            <p:cNvSpPr/>
            <p:nvPr/>
          </p:nvSpPr>
          <p:spPr bwMode="auto">
            <a:xfrm>
              <a:off x="4991100" y="3776663"/>
              <a:ext cx="198438" cy="207963"/>
            </a:xfrm>
            <a:custGeom>
              <a:avLst/>
              <a:gdLst>
                <a:gd name="T0" fmla="*/ 123 w 125"/>
                <a:gd name="T1" fmla="*/ 0 h 131"/>
                <a:gd name="T2" fmla="*/ 91 w 125"/>
                <a:gd name="T3" fmla="*/ 0 h 131"/>
                <a:gd name="T4" fmla="*/ 64 w 125"/>
                <a:gd name="T5" fmla="*/ 46 h 131"/>
                <a:gd name="T6" fmla="*/ 37 w 125"/>
                <a:gd name="T7" fmla="*/ 0 h 131"/>
                <a:gd name="T8" fmla="*/ 2 w 125"/>
                <a:gd name="T9" fmla="*/ 0 h 131"/>
                <a:gd name="T10" fmla="*/ 46 w 125"/>
                <a:gd name="T11" fmla="*/ 64 h 131"/>
                <a:gd name="T12" fmla="*/ 0 w 125"/>
                <a:gd name="T13" fmla="*/ 131 h 131"/>
                <a:gd name="T14" fmla="*/ 29 w 125"/>
                <a:gd name="T15" fmla="*/ 131 h 131"/>
                <a:gd name="T16" fmla="*/ 60 w 125"/>
                <a:gd name="T17" fmla="*/ 81 h 131"/>
                <a:gd name="T18" fmla="*/ 89 w 125"/>
                <a:gd name="T19" fmla="*/ 131 h 131"/>
                <a:gd name="T20" fmla="*/ 125 w 125"/>
                <a:gd name="T21" fmla="*/ 131 h 131"/>
                <a:gd name="T22" fmla="*/ 79 w 125"/>
                <a:gd name="T23" fmla="*/ 64 h 131"/>
                <a:gd name="T24" fmla="*/ 123 w 125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31">
                  <a:moveTo>
                    <a:pt x="123" y="0"/>
                  </a:moveTo>
                  <a:lnTo>
                    <a:pt x="91" y="0"/>
                  </a:lnTo>
                  <a:lnTo>
                    <a:pt x="64" y="46"/>
                  </a:lnTo>
                  <a:lnTo>
                    <a:pt x="37" y="0"/>
                  </a:lnTo>
                  <a:lnTo>
                    <a:pt x="2" y="0"/>
                  </a:lnTo>
                  <a:lnTo>
                    <a:pt x="46" y="64"/>
                  </a:lnTo>
                  <a:lnTo>
                    <a:pt x="0" y="131"/>
                  </a:lnTo>
                  <a:lnTo>
                    <a:pt x="29" y="131"/>
                  </a:lnTo>
                  <a:lnTo>
                    <a:pt x="60" y="81"/>
                  </a:lnTo>
                  <a:lnTo>
                    <a:pt x="89" y="131"/>
                  </a:lnTo>
                  <a:lnTo>
                    <a:pt x="125" y="131"/>
                  </a:lnTo>
                  <a:lnTo>
                    <a:pt x="79" y="64"/>
                  </a:ln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îś1iďê"/>
            <p:cNvSpPr/>
            <p:nvPr/>
          </p:nvSpPr>
          <p:spPr bwMode="auto">
            <a:xfrm>
              <a:off x="5211763" y="3776663"/>
              <a:ext cx="42863" cy="2079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îŝļiďè"/>
            <p:cNvSpPr/>
            <p:nvPr/>
          </p:nvSpPr>
          <p:spPr bwMode="auto">
            <a:xfrm>
              <a:off x="5287963" y="3776663"/>
              <a:ext cx="39688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íṣḷíḑê"/>
            <p:cNvSpPr/>
            <p:nvPr/>
          </p:nvSpPr>
          <p:spPr bwMode="auto">
            <a:xfrm>
              <a:off x="5343525" y="3776663"/>
              <a:ext cx="201613" cy="207963"/>
            </a:xfrm>
            <a:custGeom>
              <a:avLst/>
              <a:gdLst>
                <a:gd name="T0" fmla="*/ 48 w 127"/>
                <a:gd name="T1" fmla="*/ 0 h 131"/>
                <a:gd name="T2" fmla="*/ 0 w 127"/>
                <a:gd name="T3" fmla="*/ 131 h 131"/>
                <a:gd name="T4" fmla="*/ 27 w 127"/>
                <a:gd name="T5" fmla="*/ 131 h 131"/>
                <a:gd name="T6" fmla="*/ 38 w 127"/>
                <a:gd name="T7" fmla="*/ 104 h 131"/>
                <a:gd name="T8" fmla="*/ 90 w 127"/>
                <a:gd name="T9" fmla="*/ 104 h 131"/>
                <a:gd name="T10" fmla="*/ 98 w 127"/>
                <a:gd name="T11" fmla="*/ 131 h 131"/>
                <a:gd name="T12" fmla="*/ 127 w 127"/>
                <a:gd name="T13" fmla="*/ 131 h 131"/>
                <a:gd name="T14" fmla="*/ 81 w 127"/>
                <a:gd name="T15" fmla="*/ 0 h 131"/>
                <a:gd name="T16" fmla="*/ 48 w 127"/>
                <a:gd name="T17" fmla="*/ 0 h 131"/>
                <a:gd name="T18" fmla="*/ 44 w 127"/>
                <a:gd name="T19" fmla="*/ 81 h 131"/>
                <a:gd name="T20" fmla="*/ 63 w 127"/>
                <a:gd name="T21" fmla="*/ 25 h 131"/>
                <a:gd name="T22" fmla="*/ 65 w 127"/>
                <a:gd name="T23" fmla="*/ 25 h 131"/>
                <a:gd name="T24" fmla="*/ 81 w 127"/>
                <a:gd name="T25" fmla="*/ 81 h 131"/>
                <a:gd name="T26" fmla="*/ 44 w 127"/>
                <a:gd name="T27" fmla="*/ 8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131">
                  <a:moveTo>
                    <a:pt x="48" y="0"/>
                  </a:moveTo>
                  <a:lnTo>
                    <a:pt x="0" y="131"/>
                  </a:lnTo>
                  <a:lnTo>
                    <a:pt x="27" y="131"/>
                  </a:lnTo>
                  <a:lnTo>
                    <a:pt x="38" y="104"/>
                  </a:lnTo>
                  <a:lnTo>
                    <a:pt x="90" y="104"/>
                  </a:lnTo>
                  <a:lnTo>
                    <a:pt x="98" y="131"/>
                  </a:lnTo>
                  <a:lnTo>
                    <a:pt x="127" y="131"/>
                  </a:lnTo>
                  <a:lnTo>
                    <a:pt x="81" y="0"/>
                  </a:lnTo>
                  <a:lnTo>
                    <a:pt x="48" y="0"/>
                  </a:lnTo>
                  <a:close/>
                  <a:moveTo>
                    <a:pt x="44" y="81"/>
                  </a:moveTo>
                  <a:lnTo>
                    <a:pt x="63" y="25"/>
                  </a:lnTo>
                  <a:lnTo>
                    <a:pt x="65" y="25"/>
                  </a:lnTo>
                  <a:lnTo>
                    <a:pt x="81" y="81"/>
                  </a:lnTo>
                  <a:lnTo>
                    <a:pt x="4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îṥlíḍê"/>
            <p:cNvSpPr/>
            <p:nvPr/>
          </p:nvSpPr>
          <p:spPr bwMode="auto">
            <a:xfrm>
              <a:off x="5568950" y="3776663"/>
              <a:ext cx="187325" cy="207963"/>
            </a:xfrm>
            <a:custGeom>
              <a:avLst/>
              <a:gdLst>
                <a:gd name="T0" fmla="*/ 91 w 118"/>
                <a:gd name="T1" fmla="*/ 104 h 131"/>
                <a:gd name="T2" fmla="*/ 91 w 118"/>
                <a:gd name="T3" fmla="*/ 104 h 131"/>
                <a:gd name="T4" fmla="*/ 41 w 118"/>
                <a:gd name="T5" fmla="*/ 0 h 131"/>
                <a:gd name="T6" fmla="*/ 0 w 118"/>
                <a:gd name="T7" fmla="*/ 0 h 131"/>
                <a:gd name="T8" fmla="*/ 0 w 118"/>
                <a:gd name="T9" fmla="*/ 131 h 131"/>
                <a:gd name="T10" fmla="*/ 24 w 118"/>
                <a:gd name="T11" fmla="*/ 131 h 131"/>
                <a:gd name="T12" fmla="*/ 24 w 118"/>
                <a:gd name="T13" fmla="*/ 23 h 131"/>
                <a:gd name="T14" fmla="*/ 27 w 118"/>
                <a:gd name="T15" fmla="*/ 23 h 131"/>
                <a:gd name="T16" fmla="*/ 76 w 118"/>
                <a:gd name="T17" fmla="*/ 131 h 131"/>
                <a:gd name="T18" fmla="*/ 118 w 118"/>
                <a:gd name="T19" fmla="*/ 131 h 131"/>
                <a:gd name="T20" fmla="*/ 118 w 118"/>
                <a:gd name="T21" fmla="*/ 0 h 131"/>
                <a:gd name="T22" fmla="*/ 91 w 118"/>
                <a:gd name="T23" fmla="*/ 0 h 131"/>
                <a:gd name="T24" fmla="*/ 91 w 118"/>
                <a:gd name="T25" fmla="*/ 10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31">
                  <a:moveTo>
                    <a:pt x="91" y="104"/>
                  </a:moveTo>
                  <a:lnTo>
                    <a:pt x="91" y="104"/>
                  </a:lnTo>
                  <a:lnTo>
                    <a:pt x="41" y="0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24" y="131"/>
                  </a:lnTo>
                  <a:lnTo>
                    <a:pt x="24" y="23"/>
                  </a:lnTo>
                  <a:lnTo>
                    <a:pt x="27" y="23"/>
                  </a:lnTo>
                  <a:lnTo>
                    <a:pt x="76" y="131"/>
                  </a:lnTo>
                  <a:lnTo>
                    <a:pt x="118" y="131"/>
                  </a:lnTo>
                  <a:lnTo>
                    <a:pt x="118" y="0"/>
                  </a:lnTo>
                  <a:lnTo>
                    <a:pt x="91" y="0"/>
                  </a:lnTo>
                  <a:lnTo>
                    <a:pt x="91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ïŝ1ïḍé"/>
            <p:cNvSpPr/>
            <p:nvPr/>
          </p:nvSpPr>
          <p:spPr bwMode="auto">
            <a:xfrm>
              <a:off x="5854700" y="3776663"/>
              <a:ext cx="139700" cy="211138"/>
            </a:xfrm>
            <a:custGeom>
              <a:avLst/>
              <a:gdLst>
                <a:gd name="T0" fmla="*/ 29 w 42"/>
                <a:gd name="T1" fmla="*/ 42 h 64"/>
                <a:gd name="T2" fmla="*/ 29 w 42"/>
                <a:gd name="T3" fmla="*/ 43 h 64"/>
                <a:gd name="T4" fmla="*/ 21 w 42"/>
                <a:gd name="T5" fmla="*/ 55 h 64"/>
                <a:gd name="T6" fmla="*/ 13 w 42"/>
                <a:gd name="T7" fmla="*/ 43 h 64"/>
                <a:gd name="T8" fmla="*/ 0 w 42"/>
                <a:gd name="T9" fmla="*/ 43 h 64"/>
                <a:gd name="T10" fmla="*/ 21 w 42"/>
                <a:gd name="T11" fmla="*/ 64 h 64"/>
                <a:gd name="T12" fmla="*/ 42 w 42"/>
                <a:gd name="T13" fmla="*/ 43 h 64"/>
                <a:gd name="T14" fmla="*/ 42 w 42"/>
                <a:gd name="T15" fmla="*/ 0 h 64"/>
                <a:gd name="T16" fmla="*/ 29 w 42"/>
                <a:gd name="T17" fmla="*/ 0 h 64"/>
                <a:gd name="T18" fmla="*/ 29 w 42"/>
                <a:gd name="T19" fmla="*/ 4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64">
                  <a:moveTo>
                    <a:pt x="29" y="42"/>
                  </a:moveTo>
                  <a:cubicBezTo>
                    <a:pt x="29" y="42"/>
                    <a:pt x="29" y="43"/>
                    <a:pt x="29" y="43"/>
                  </a:cubicBezTo>
                  <a:cubicBezTo>
                    <a:pt x="28" y="51"/>
                    <a:pt x="26" y="55"/>
                    <a:pt x="21" y="55"/>
                  </a:cubicBezTo>
                  <a:cubicBezTo>
                    <a:pt x="16" y="55"/>
                    <a:pt x="13" y="51"/>
                    <a:pt x="13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7"/>
                    <a:pt x="8" y="64"/>
                    <a:pt x="21" y="64"/>
                  </a:cubicBezTo>
                  <a:cubicBezTo>
                    <a:pt x="35" y="64"/>
                    <a:pt x="42" y="56"/>
                    <a:pt x="42" y="4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29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ïṩľïḑé"/>
            <p:cNvSpPr/>
            <p:nvPr/>
          </p:nvSpPr>
          <p:spPr bwMode="auto">
            <a:xfrm>
              <a:off x="6029325" y="3776663"/>
              <a:ext cx="46038" cy="2079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ï$ļîḑê"/>
            <p:cNvSpPr/>
            <p:nvPr/>
          </p:nvSpPr>
          <p:spPr bwMode="auto">
            <a:xfrm>
              <a:off x="6096000" y="3776663"/>
              <a:ext cx="201613" cy="207963"/>
            </a:xfrm>
            <a:custGeom>
              <a:avLst/>
              <a:gdLst>
                <a:gd name="T0" fmla="*/ 48 w 127"/>
                <a:gd name="T1" fmla="*/ 0 h 131"/>
                <a:gd name="T2" fmla="*/ 0 w 127"/>
                <a:gd name="T3" fmla="*/ 131 h 131"/>
                <a:gd name="T4" fmla="*/ 27 w 127"/>
                <a:gd name="T5" fmla="*/ 131 h 131"/>
                <a:gd name="T6" fmla="*/ 37 w 127"/>
                <a:gd name="T7" fmla="*/ 104 h 131"/>
                <a:gd name="T8" fmla="*/ 89 w 127"/>
                <a:gd name="T9" fmla="*/ 104 h 131"/>
                <a:gd name="T10" fmla="*/ 98 w 127"/>
                <a:gd name="T11" fmla="*/ 131 h 131"/>
                <a:gd name="T12" fmla="*/ 127 w 127"/>
                <a:gd name="T13" fmla="*/ 131 h 131"/>
                <a:gd name="T14" fmla="*/ 81 w 127"/>
                <a:gd name="T15" fmla="*/ 0 h 131"/>
                <a:gd name="T16" fmla="*/ 48 w 127"/>
                <a:gd name="T17" fmla="*/ 0 h 131"/>
                <a:gd name="T18" fmla="*/ 44 w 127"/>
                <a:gd name="T19" fmla="*/ 81 h 131"/>
                <a:gd name="T20" fmla="*/ 62 w 127"/>
                <a:gd name="T21" fmla="*/ 25 h 131"/>
                <a:gd name="T22" fmla="*/ 64 w 127"/>
                <a:gd name="T23" fmla="*/ 25 h 131"/>
                <a:gd name="T24" fmla="*/ 81 w 127"/>
                <a:gd name="T25" fmla="*/ 81 h 131"/>
                <a:gd name="T26" fmla="*/ 44 w 127"/>
                <a:gd name="T27" fmla="*/ 8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131">
                  <a:moveTo>
                    <a:pt x="48" y="0"/>
                  </a:moveTo>
                  <a:lnTo>
                    <a:pt x="0" y="131"/>
                  </a:lnTo>
                  <a:lnTo>
                    <a:pt x="27" y="131"/>
                  </a:lnTo>
                  <a:lnTo>
                    <a:pt x="37" y="104"/>
                  </a:lnTo>
                  <a:lnTo>
                    <a:pt x="89" y="104"/>
                  </a:lnTo>
                  <a:lnTo>
                    <a:pt x="98" y="131"/>
                  </a:lnTo>
                  <a:lnTo>
                    <a:pt x="127" y="131"/>
                  </a:lnTo>
                  <a:lnTo>
                    <a:pt x="81" y="0"/>
                  </a:lnTo>
                  <a:lnTo>
                    <a:pt x="48" y="0"/>
                  </a:lnTo>
                  <a:close/>
                  <a:moveTo>
                    <a:pt x="44" y="81"/>
                  </a:moveTo>
                  <a:lnTo>
                    <a:pt x="62" y="25"/>
                  </a:lnTo>
                  <a:lnTo>
                    <a:pt x="64" y="25"/>
                  </a:lnTo>
                  <a:lnTo>
                    <a:pt x="81" y="81"/>
                  </a:lnTo>
                  <a:lnTo>
                    <a:pt x="4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ïsḻidê"/>
            <p:cNvSpPr/>
            <p:nvPr/>
          </p:nvSpPr>
          <p:spPr bwMode="auto">
            <a:xfrm>
              <a:off x="6313488" y="3773488"/>
              <a:ext cx="198438" cy="214313"/>
            </a:xfrm>
            <a:custGeom>
              <a:avLst/>
              <a:gdLst>
                <a:gd name="T0" fmla="*/ 30 w 60"/>
                <a:gd name="T1" fmla="*/ 0 h 65"/>
                <a:gd name="T2" fmla="*/ 0 w 60"/>
                <a:gd name="T3" fmla="*/ 33 h 65"/>
                <a:gd name="T4" fmla="*/ 30 w 60"/>
                <a:gd name="T5" fmla="*/ 65 h 65"/>
                <a:gd name="T6" fmla="*/ 60 w 60"/>
                <a:gd name="T7" fmla="*/ 33 h 65"/>
                <a:gd name="T8" fmla="*/ 30 w 60"/>
                <a:gd name="T9" fmla="*/ 0 h 65"/>
                <a:gd name="T10" fmla="*/ 30 w 60"/>
                <a:gd name="T11" fmla="*/ 56 h 65"/>
                <a:gd name="T12" fmla="*/ 14 w 60"/>
                <a:gd name="T13" fmla="*/ 33 h 65"/>
                <a:gd name="T14" fmla="*/ 30 w 60"/>
                <a:gd name="T15" fmla="*/ 10 h 65"/>
                <a:gd name="T16" fmla="*/ 46 w 60"/>
                <a:gd name="T17" fmla="*/ 33 h 65"/>
                <a:gd name="T18" fmla="*/ 30 w 60"/>
                <a:gd name="T1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5">
                  <a:moveTo>
                    <a:pt x="30" y="0"/>
                  </a:moveTo>
                  <a:cubicBezTo>
                    <a:pt x="10" y="0"/>
                    <a:pt x="0" y="11"/>
                    <a:pt x="0" y="33"/>
                  </a:cubicBezTo>
                  <a:cubicBezTo>
                    <a:pt x="0" y="54"/>
                    <a:pt x="10" y="65"/>
                    <a:pt x="30" y="65"/>
                  </a:cubicBezTo>
                  <a:cubicBezTo>
                    <a:pt x="49" y="65"/>
                    <a:pt x="59" y="54"/>
                    <a:pt x="60" y="33"/>
                  </a:cubicBezTo>
                  <a:cubicBezTo>
                    <a:pt x="59" y="11"/>
                    <a:pt x="49" y="0"/>
                    <a:pt x="30" y="0"/>
                  </a:cubicBezTo>
                  <a:close/>
                  <a:moveTo>
                    <a:pt x="30" y="56"/>
                  </a:moveTo>
                  <a:cubicBezTo>
                    <a:pt x="19" y="56"/>
                    <a:pt x="14" y="48"/>
                    <a:pt x="14" y="33"/>
                  </a:cubicBezTo>
                  <a:cubicBezTo>
                    <a:pt x="14" y="17"/>
                    <a:pt x="19" y="10"/>
                    <a:pt x="30" y="10"/>
                  </a:cubicBezTo>
                  <a:cubicBezTo>
                    <a:pt x="40" y="10"/>
                    <a:pt x="46" y="17"/>
                    <a:pt x="46" y="33"/>
                  </a:cubicBezTo>
                  <a:cubicBezTo>
                    <a:pt x="46" y="48"/>
                    <a:pt x="40" y="56"/>
                    <a:pt x="3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išḻídé"/>
            <p:cNvSpPr/>
            <p:nvPr/>
          </p:nvSpPr>
          <p:spPr bwMode="auto">
            <a:xfrm>
              <a:off x="6527800" y="3776663"/>
              <a:ext cx="168275" cy="207963"/>
            </a:xfrm>
            <a:custGeom>
              <a:avLst/>
              <a:gdLst>
                <a:gd name="T0" fmla="*/ 0 w 106"/>
                <a:gd name="T1" fmla="*/ 23 h 131"/>
                <a:gd name="T2" fmla="*/ 40 w 106"/>
                <a:gd name="T3" fmla="*/ 23 h 131"/>
                <a:gd name="T4" fmla="*/ 40 w 106"/>
                <a:gd name="T5" fmla="*/ 131 h 131"/>
                <a:gd name="T6" fmla="*/ 67 w 106"/>
                <a:gd name="T7" fmla="*/ 131 h 131"/>
                <a:gd name="T8" fmla="*/ 67 w 106"/>
                <a:gd name="T9" fmla="*/ 23 h 131"/>
                <a:gd name="T10" fmla="*/ 106 w 106"/>
                <a:gd name="T11" fmla="*/ 23 h 131"/>
                <a:gd name="T12" fmla="*/ 106 w 106"/>
                <a:gd name="T13" fmla="*/ 0 h 131"/>
                <a:gd name="T14" fmla="*/ 0 w 106"/>
                <a:gd name="T15" fmla="*/ 0 h 131"/>
                <a:gd name="T16" fmla="*/ 0 w 106"/>
                <a:gd name="T17" fmla="*/ 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31">
                  <a:moveTo>
                    <a:pt x="0" y="23"/>
                  </a:moveTo>
                  <a:lnTo>
                    <a:pt x="40" y="23"/>
                  </a:lnTo>
                  <a:lnTo>
                    <a:pt x="40" y="131"/>
                  </a:lnTo>
                  <a:lnTo>
                    <a:pt x="67" y="131"/>
                  </a:lnTo>
                  <a:lnTo>
                    <a:pt x="67" y="23"/>
                  </a:lnTo>
                  <a:lnTo>
                    <a:pt x="106" y="23"/>
                  </a:lnTo>
                  <a:lnTo>
                    <a:pt x="106" y="0"/>
                  </a:ln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ïṡḷidè"/>
            <p:cNvSpPr/>
            <p:nvPr/>
          </p:nvSpPr>
          <p:spPr bwMode="auto">
            <a:xfrm>
              <a:off x="6711950" y="3773488"/>
              <a:ext cx="198438" cy="214313"/>
            </a:xfrm>
            <a:custGeom>
              <a:avLst/>
              <a:gdLst>
                <a:gd name="T0" fmla="*/ 30 w 60"/>
                <a:gd name="T1" fmla="*/ 0 h 65"/>
                <a:gd name="T2" fmla="*/ 0 w 60"/>
                <a:gd name="T3" fmla="*/ 33 h 65"/>
                <a:gd name="T4" fmla="*/ 30 w 60"/>
                <a:gd name="T5" fmla="*/ 65 h 65"/>
                <a:gd name="T6" fmla="*/ 60 w 60"/>
                <a:gd name="T7" fmla="*/ 33 h 65"/>
                <a:gd name="T8" fmla="*/ 30 w 60"/>
                <a:gd name="T9" fmla="*/ 0 h 65"/>
                <a:gd name="T10" fmla="*/ 30 w 60"/>
                <a:gd name="T11" fmla="*/ 56 h 65"/>
                <a:gd name="T12" fmla="*/ 14 w 60"/>
                <a:gd name="T13" fmla="*/ 33 h 65"/>
                <a:gd name="T14" fmla="*/ 30 w 60"/>
                <a:gd name="T15" fmla="*/ 10 h 65"/>
                <a:gd name="T16" fmla="*/ 46 w 60"/>
                <a:gd name="T17" fmla="*/ 33 h 65"/>
                <a:gd name="T18" fmla="*/ 30 w 60"/>
                <a:gd name="T1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5">
                  <a:moveTo>
                    <a:pt x="30" y="0"/>
                  </a:moveTo>
                  <a:cubicBezTo>
                    <a:pt x="11" y="0"/>
                    <a:pt x="1" y="11"/>
                    <a:pt x="0" y="33"/>
                  </a:cubicBezTo>
                  <a:cubicBezTo>
                    <a:pt x="0" y="54"/>
                    <a:pt x="10" y="65"/>
                    <a:pt x="30" y="65"/>
                  </a:cubicBezTo>
                  <a:cubicBezTo>
                    <a:pt x="50" y="65"/>
                    <a:pt x="60" y="54"/>
                    <a:pt x="60" y="33"/>
                  </a:cubicBezTo>
                  <a:cubicBezTo>
                    <a:pt x="60" y="11"/>
                    <a:pt x="50" y="0"/>
                    <a:pt x="30" y="0"/>
                  </a:cubicBezTo>
                  <a:close/>
                  <a:moveTo>
                    <a:pt x="30" y="56"/>
                  </a:moveTo>
                  <a:cubicBezTo>
                    <a:pt x="20" y="56"/>
                    <a:pt x="14" y="48"/>
                    <a:pt x="14" y="33"/>
                  </a:cubicBezTo>
                  <a:cubicBezTo>
                    <a:pt x="14" y="17"/>
                    <a:pt x="20" y="10"/>
                    <a:pt x="30" y="10"/>
                  </a:cubicBezTo>
                  <a:cubicBezTo>
                    <a:pt x="41" y="10"/>
                    <a:pt x="46" y="17"/>
                    <a:pt x="46" y="33"/>
                  </a:cubicBezTo>
                  <a:cubicBezTo>
                    <a:pt x="46" y="48"/>
                    <a:pt x="41" y="56"/>
                    <a:pt x="3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ïšľïḋè"/>
            <p:cNvSpPr/>
            <p:nvPr/>
          </p:nvSpPr>
          <p:spPr bwMode="auto">
            <a:xfrm>
              <a:off x="6943725" y="3776663"/>
              <a:ext cx="187325" cy="207963"/>
            </a:xfrm>
            <a:custGeom>
              <a:avLst/>
              <a:gdLst>
                <a:gd name="T0" fmla="*/ 91 w 118"/>
                <a:gd name="T1" fmla="*/ 104 h 131"/>
                <a:gd name="T2" fmla="*/ 91 w 118"/>
                <a:gd name="T3" fmla="*/ 104 h 131"/>
                <a:gd name="T4" fmla="*/ 41 w 118"/>
                <a:gd name="T5" fmla="*/ 0 h 131"/>
                <a:gd name="T6" fmla="*/ 0 w 118"/>
                <a:gd name="T7" fmla="*/ 0 h 131"/>
                <a:gd name="T8" fmla="*/ 0 w 118"/>
                <a:gd name="T9" fmla="*/ 131 h 131"/>
                <a:gd name="T10" fmla="*/ 27 w 118"/>
                <a:gd name="T11" fmla="*/ 131 h 131"/>
                <a:gd name="T12" fmla="*/ 27 w 118"/>
                <a:gd name="T13" fmla="*/ 23 h 131"/>
                <a:gd name="T14" fmla="*/ 27 w 118"/>
                <a:gd name="T15" fmla="*/ 23 h 131"/>
                <a:gd name="T16" fmla="*/ 79 w 118"/>
                <a:gd name="T17" fmla="*/ 131 h 131"/>
                <a:gd name="T18" fmla="*/ 118 w 118"/>
                <a:gd name="T19" fmla="*/ 131 h 131"/>
                <a:gd name="T20" fmla="*/ 118 w 118"/>
                <a:gd name="T21" fmla="*/ 0 h 131"/>
                <a:gd name="T22" fmla="*/ 91 w 118"/>
                <a:gd name="T23" fmla="*/ 0 h 131"/>
                <a:gd name="T24" fmla="*/ 91 w 118"/>
                <a:gd name="T25" fmla="*/ 10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31">
                  <a:moveTo>
                    <a:pt x="91" y="104"/>
                  </a:moveTo>
                  <a:lnTo>
                    <a:pt x="91" y="104"/>
                  </a:lnTo>
                  <a:lnTo>
                    <a:pt x="41" y="0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27" y="131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79" y="131"/>
                  </a:lnTo>
                  <a:lnTo>
                    <a:pt x="118" y="131"/>
                  </a:lnTo>
                  <a:lnTo>
                    <a:pt x="118" y="0"/>
                  </a:lnTo>
                  <a:lnTo>
                    <a:pt x="91" y="0"/>
                  </a:lnTo>
                  <a:lnTo>
                    <a:pt x="91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ïṣ1iḑè"/>
            <p:cNvSpPr/>
            <p:nvPr/>
          </p:nvSpPr>
          <p:spPr bwMode="auto">
            <a:xfrm>
              <a:off x="7161213" y="3773488"/>
              <a:ext cx="195263" cy="214313"/>
            </a:xfrm>
            <a:custGeom>
              <a:avLst/>
              <a:gdLst>
                <a:gd name="T0" fmla="*/ 32 w 59"/>
                <a:gd name="T1" fmla="*/ 10 h 65"/>
                <a:gd name="T2" fmla="*/ 44 w 59"/>
                <a:gd name="T3" fmla="*/ 20 h 65"/>
                <a:gd name="T4" fmla="*/ 59 w 59"/>
                <a:gd name="T5" fmla="*/ 20 h 65"/>
                <a:gd name="T6" fmla="*/ 29 w 59"/>
                <a:gd name="T7" fmla="*/ 0 h 65"/>
                <a:gd name="T8" fmla="*/ 0 w 59"/>
                <a:gd name="T9" fmla="*/ 33 h 65"/>
                <a:gd name="T10" fmla="*/ 29 w 59"/>
                <a:gd name="T11" fmla="*/ 65 h 65"/>
                <a:gd name="T12" fmla="*/ 44 w 59"/>
                <a:gd name="T13" fmla="*/ 64 h 65"/>
                <a:gd name="T14" fmla="*/ 58 w 59"/>
                <a:gd name="T15" fmla="*/ 62 h 65"/>
                <a:gd name="T16" fmla="*/ 58 w 59"/>
                <a:gd name="T17" fmla="*/ 31 h 65"/>
                <a:gd name="T18" fmla="*/ 32 w 59"/>
                <a:gd name="T19" fmla="*/ 31 h 65"/>
                <a:gd name="T20" fmla="*/ 32 w 59"/>
                <a:gd name="T21" fmla="*/ 41 h 65"/>
                <a:gd name="T22" fmla="*/ 44 w 59"/>
                <a:gd name="T23" fmla="*/ 41 h 65"/>
                <a:gd name="T24" fmla="*/ 44 w 59"/>
                <a:gd name="T25" fmla="*/ 54 h 65"/>
                <a:gd name="T26" fmla="*/ 44 w 59"/>
                <a:gd name="T27" fmla="*/ 54 h 65"/>
                <a:gd name="T28" fmla="*/ 32 w 59"/>
                <a:gd name="T29" fmla="*/ 56 h 65"/>
                <a:gd name="T30" fmla="*/ 14 w 59"/>
                <a:gd name="T31" fmla="*/ 33 h 65"/>
                <a:gd name="T32" fmla="*/ 32 w 59"/>
                <a:gd name="T33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65">
                  <a:moveTo>
                    <a:pt x="32" y="10"/>
                  </a:moveTo>
                  <a:cubicBezTo>
                    <a:pt x="40" y="10"/>
                    <a:pt x="44" y="13"/>
                    <a:pt x="44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7"/>
                    <a:pt x="49" y="0"/>
                    <a:pt x="29" y="0"/>
                  </a:cubicBezTo>
                  <a:cubicBezTo>
                    <a:pt x="10" y="1"/>
                    <a:pt x="0" y="12"/>
                    <a:pt x="0" y="33"/>
                  </a:cubicBezTo>
                  <a:cubicBezTo>
                    <a:pt x="0" y="53"/>
                    <a:pt x="10" y="64"/>
                    <a:pt x="29" y="65"/>
                  </a:cubicBezTo>
                  <a:cubicBezTo>
                    <a:pt x="35" y="65"/>
                    <a:pt x="40" y="65"/>
                    <a:pt x="44" y="64"/>
                  </a:cubicBezTo>
                  <a:cubicBezTo>
                    <a:pt x="48" y="64"/>
                    <a:pt x="53" y="64"/>
                    <a:pt x="58" y="62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5"/>
                    <a:pt x="43" y="55"/>
                    <a:pt x="44" y="54"/>
                  </a:cubicBezTo>
                  <a:cubicBezTo>
                    <a:pt x="39" y="55"/>
                    <a:pt x="35" y="56"/>
                    <a:pt x="32" y="56"/>
                  </a:cubicBezTo>
                  <a:cubicBezTo>
                    <a:pt x="20" y="56"/>
                    <a:pt x="14" y="48"/>
                    <a:pt x="14" y="33"/>
                  </a:cubicBezTo>
                  <a:cubicBezTo>
                    <a:pt x="14" y="18"/>
                    <a:pt x="20" y="10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iS1íḍè"/>
            <p:cNvSpPr/>
            <p:nvPr/>
          </p:nvSpPr>
          <p:spPr bwMode="auto">
            <a:xfrm>
              <a:off x="7473950" y="3776663"/>
              <a:ext cx="182563" cy="211138"/>
            </a:xfrm>
            <a:custGeom>
              <a:avLst/>
              <a:gdLst>
                <a:gd name="T0" fmla="*/ 41 w 55"/>
                <a:gd name="T1" fmla="*/ 35 h 64"/>
                <a:gd name="T2" fmla="*/ 39 w 55"/>
                <a:gd name="T3" fmla="*/ 50 h 64"/>
                <a:gd name="T4" fmla="*/ 28 w 55"/>
                <a:gd name="T5" fmla="*/ 55 h 64"/>
                <a:gd name="T6" fmla="*/ 16 w 55"/>
                <a:gd name="T7" fmla="*/ 50 h 64"/>
                <a:gd name="T8" fmla="*/ 14 w 55"/>
                <a:gd name="T9" fmla="*/ 35 h 64"/>
                <a:gd name="T10" fmla="*/ 14 w 55"/>
                <a:gd name="T11" fmla="*/ 0 h 64"/>
                <a:gd name="T12" fmla="*/ 0 w 55"/>
                <a:gd name="T13" fmla="*/ 0 h 64"/>
                <a:gd name="T14" fmla="*/ 0 w 55"/>
                <a:gd name="T15" fmla="*/ 40 h 64"/>
                <a:gd name="T16" fmla="*/ 28 w 55"/>
                <a:gd name="T17" fmla="*/ 64 h 64"/>
                <a:gd name="T18" fmla="*/ 55 w 55"/>
                <a:gd name="T19" fmla="*/ 40 h 64"/>
                <a:gd name="T20" fmla="*/ 55 w 55"/>
                <a:gd name="T21" fmla="*/ 0 h 64"/>
                <a:gd name="T22" fmla="*/ 41 w 55"/>
                <a:gd name="T23" fmla="*/ 0 h 64"/>
                <a:gd name="T24" fmla="*/ 41 w 55"/>
                <a:gd name="T25" fmla="*/ 3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64">
                  <a:moveTo>
                    <a:pt x="41" y="35"/>
                  </a:moveTo>
                  <a:cubicBezTo>
                    <a:pt x="42" y="42"/>
                    <a:pt x="41" y="47"/>
                    <a:pt x="39" y="50"/>
                  </a:cubicBezTo>
                  <a:cubicBezTo>
                    <a:pt x="36" y="53"/>
                    <a:pt x="33" y="55"/>
                    <a:pt x="28" y="55"/>
                  </a:cubicBezTo>
                  <a:cubicBezTo>
                    <a:pt x="22" y="55"/>
                    <a:pt x="19" y="53"/>
                    <a:pt x="16" y="50"/>
                  </a:cubicBezTo>
                  <a:cubicBezTo>
                    <a:pt x="14" y="47"/>
                    <a:pt x="13" y="42"/>
                    <a:pt x="14" y="3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6"/>
                    <a:pt x="10" y="64"/>
                    <a:pt x="28" y="64"/>
                  </a:cubicBezTo>
                  <a:cubicBezTo>
                    <a:pt x="45" y="64"/>
                    <a:pt x="54" y="56"/>
                    <a:pt x="55" y="4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1" y="0"/>
                    <a:pt x="41" y="0"/>
                    <a:pt x="41" y="0"/>
                  </a:cubicBezTo>
                  <a:lnTo>
                    <a:pt x="41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ïšļiḓé"/>
            <p:cNvSpPr/>
            <p:nvPr/>
          </p:nvSpPr>
          <p:spPr bwMode="auto">
            <a:xfrm>
              <a:off x="7696200" y="3776663"/>
              <a:ext cx="187325" cy="207963"/>
            </a:xfrm>
            <a:custGeom>
              <a:avLst/>
              <a:gdLst>
                <a:gd name="T0" fmla="*/ 93 w 118"/>
                <a:gd name="T1" fmla="*/ 104 h 131"/>
                <a:gd name="T2" fmla="*/ 91 w 118"/>
                <a:gd name="T3" fmla="*/ 104 h 131"/>
                <a:gd name="T4" fmla="*/ 41 w 118"/>
                <a:gd name="T5" fmla="*/ 0 h 131"/>
                <a:gd name="T6" fmla="*/ 0 w 118"/>
                <a:gd name="T7" fmla="*/ 0 h 131"/>
                <a:gd name="T8" fmla="*/ 0 w 118"/>
                <a:gd name="T9" fmla="*/ 131 h 131"/>
                <a:gd name="T10" fmla="*/ 27 w 118"/>
                <a:gd name="T11" fmla="*/ 131 h 131"/>
                <a:gd name="T12" fmla="*/ 27 w 118"/>
                <a:gd name="T13" fmla="*/ 23 h 131"/>
                <a:gd name="T14" fmla="*/ 27 w 118"/>
                <a:gd name="T15" fmla="*/ 23 h 131"/>
                <a:gd name="T16" fmla="*/ 79 w 118"/>
                <a:gd name="T17" fmla="*/ 131 h 131"/>
                <a:gd name="T18" fmla="*/ 118 w 118"/>
                <a:gd name="T19" fmla="*/ 131 h 131"/>
                <a:gd name="T20" fmla="*/ 118 w 118"/>
                <a:gd name="T21" fmla="*/ 0 h 131"/>
                <a:gd name="T22" fmla="*/ 93 w 118"/>
                <a:gd name="T23" fmla="*/ 0 h 131"/>
                <a:gd name="T24" fmla="*/ 93 w 118"/>
                <a:gd name="T25" fmla="*/ 10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31">
                  <a:moveTo>
                    <a:pt x="93" y="104"/>
                  </a:moveTo>
                  <a:lnTo>
                    <a:pt x="91" y="104"/>
                  </a:lnTo>
                  <a:lnTo>
                    <a:pt x="41" y="0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27" y="131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79" y="131"/>
                  </a:lnTo>
                  <a:lnTo>
                    <a:pt x="118" y="131"/>
                  </a:lnTo>
                  <a:lnTo>
                    <a:pt x="118" y="0"/>
                  </a:lnTo>
                  <a:lnTo>
                    <a:pt x="93" y="0"/>
                  </a:lnTo>
                  <a:lnTo>
                    <a:pt x="93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ïṣľïďe"/>
            <p:cNvSpPr/>
            <p:nvPr/>
          </p:nvSpPr>
          <p:spPr bwMode="auto">
            <a:xfrm>
              <a:off x="7920038" y="3776663"/>
              <a:ext cx="46038" cy="2079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ïṥlíḓé"/>
            <p:cNvSpPr/>
            <p:nvPr/>
          </p:nvSpPr>
          <p:spPr bwMode="auto">
            <a:xfrm>
              <a:off x="7985125" y="3776663"/>
              <a:ext cx="201613" cy="207963"/>
            </a:xfrm>
            <a:custGeom>
              <a:avLst/>
              <a:gdLst>
                <a:gd name="T0" fmla="*/ 65 w 127"/>
                <a:gd name="T1" fmla="*/ 104 h 131"/>
                <a:gd name="T2" fmla="*/ 65 w 127"/>
                <a:gd name="T3" fmla="*/ 104 h 131"/>
                <a:gd name="T4" fmla="*/ 30 w 127"/>
                <a:gd name="T5" fmla="*/ 0 h 131"/>
                <a:gd name="T6" fmla="*/ 0 w 127"/>
                <a:gd name="T7" fmla="*/ 0 h 131"/>
                <a:gd name="T8" fmla="*/ 48 w 127"/>
                <a:gd name="T9" fmla="*/ 131 h 131"/>
                <a:gd name="T10" fmla="*/ 79 w 127"/>
                <a:gd name="T11" fmla="*/ 131 h 131"/>
                <a:gd name="T12" fmla="*/ 127 w 127"/>
                <a:gd name="T13" fmla="*/ 0 h 131"/>
                <a:gd name="T14" fmla="*/ 100 w 127"/>
                <a:gd name="T15" fmla="*/ 0 h 131"/>
                <a:gd name="T16" fmla="*/ 65 w 127"/>
                <a:gd name="T17" fmla="*/ 10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131">
                  <a:moveTo>
                    <a:pt x="65" y="104"/>
                  </a:moveTo>
                  <a:lnTo>
                    <a:pt x="65" y="104"/>
                  </a:lnTo>
                  <a:lnTo>
                    <a:pt x="30" y="0"/>
                  </a:lnTo>
                  <a:lnTo>
                    <a:pt x="0" y="0"/>
                  </a:lnTo>
                  <a:lnTo>
                    <a:pt x="48" y="131"/>
                  </a:lnTo>
                  <a:lnTo>
                    <a:pt x="79" y="131"/>
                  </a:lnTo>
                  <a:lnTo>
                    <a:pt x="127" y="0"/>
                  </a:lnTo>
                  <a:lnTo>
                    <a:pt x="100" y="0"/>
                  </a:lnTo>
                  <a:lnTo>
                    <a:pt x="6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íşḻíḋé"/>
            <p:cNvSpPr/>
            <p:nvPr/>
          </p:nvSpPr>
          <p:spPr bwMode="auto">
            <a:xfrm>
              <a:off x="8207375" y="3776663"/>
              <a:ext cx="141288" cy="207963"/>
            </a:xfrm>
            <a:custGeom>
              <a:avLst/>
              <a:gdLst>
                <a:gd name="T0" fmla="*/ 27 w 89"/>
                <a:gd name="T1" fmla="*/ 75 h 131"/>
                <a:gd name="T2" fmla="*/ 83 w 89"/>
                <a:gd name="T3" fmla="*/ 75 h 131"/>
                <a:gd name="T4" fmla="*/ 83 w 89"/>
                <a:gd name="T5" fmla="*/ 52 h 131"/>
                <a:gd name="T6" fmla="*/ 27 w 89"/>
                <a:gd name="T7" fmla="*/ 52 h 131"/>
                <a:gd name="T8" fmla="*/ 27 w 89"/>
                <a:gd name="T9" fmla="*/ 23 h 131"/>
                <a:gd name="T10" fmla="*/ 87 w 89"/>
                <a:gd name="T11" fmla="*/ 23 h 131"/>
                <a:gd name="T12" fmla="*/ 87 w 89"/>
                <a:gd name="T13" fmla="*/ 0 h 131"/>
                <a:gd name="T14" fmla="*/ 0 w 89"/>
                <a:gd name="T15" fmla="*/ 0 h 131"/>
                <a:gd name="T16" fmla="*/ 0 w 89"/>
                <a:gd name="T17" fmla="*/ 131 h 131"/>
                <a:gd name="T18" fmla="*/ 89 w 89"/>
                <a:gd name="T19" fmla="*/ 131 h 131"/>
                <a:gd name="T20" fmla="*/ 89 w 89"/>
                <a:gd name="T21" fmla="*/ 110 h 131"/>
                <a:gd name="T22" fmla="*/ 27 w 89"/>
                <a:gd name="T23" fmla="*/ 110 h 131"/>
                <a:gd name="T24" fmla="*/ 27 w 89"/>
                <a:gd name="T25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31">
                  <a:moveTo>
                    <a:pt x="27" y="75"/>
                  </a:moveTo>
                  <a:lnTo>
                    <a:pt x="83" y="75"/>
                  </a:lnTo>
                  <a:lnTo>
                    <a:pt x="83" y="52"/>
                  </a:lnTo>
                  <a:lnTo>
                    <a:pt x="27" y="52"/>
                  </a:lnTo>
                  <a:lnTo>
                    <a:pt x="27" y="23"/>
                  </a:lnTo>
                  <a:lnTo>
                    <a:pt x="87" y="23"/>
                  </a:lnTo>
                  <a:lnTo>
                    <a:pt x="87" y="0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89" y="131"/>
                  </a:lnTo>
                  <a:lnTo>
                    <a:pt x="89" y="110"/>
                  </a:lnTo>
                  <a:lnTo>
                    <a:pt x="27" y="110"/>
                  </a:lnTo>
                  <a:lnTo>
                    <a:pt x="27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ïsľídê"/>
            <p:cNvSpPr/>
            <p:nvPr/>
          </p:nvSpPr>
          <p:spPr bwMode="auto">
            <a:xfrm>
              <a:off x="8382000" y="3776663"/>
              <a:ext cx="168275" cy="207963"/>
            </a:xfrm>
            <a:custGeom>
              <a:avLst/>
              <a:gdLst>
                <a:gd name="T0" fmla="*/ 47 w 51"/>
                <a:gd name="T1" fmla="*/ 46 h 63"/>
                <a:gd name="T2" fmla="*/ 36 w 51"/>
                <a:gd name="T3" fmla="*/ 32 h 63"/>
                <a:gd name="T4" fmla="*/ 36 w 51"/>
                <a:gd name="T5" fmla="*/ 32 h 63"/>
                <a:gd name="T6" fmla="*/ 49 w 51"/>
                <a:gd name="T7" fmla="*/ 17 h 63"/>
                <a:gd name="T8" fmla="*/ 27 w 51"/>
                <a:gd name="T9" fmla="*/ 0 h 63"/>
                <a:gd name="T10" fmla="*/ 0 w 51"/>
                <a:gd name="T11" fmla="*/ 0 h 63"/>
                <a:gd name="T12" fmla="*/ 0 w 51"/>
                <a:gd name="T13" fmla="*/ 63 h 63"/>
                <a:gd name="T14" fmla="*/ 14 w 51"/>
                <a:gd name="T15" fmla="*/ 63 h 63"/>
                <a:gd name="T16" fmla="*/ 14 w 51"/>
                <a:gd name="T17" fmla="*/ 38 h 63"/>
                <a:gd name="T18" fmla="*/ 28 w 51"/>
                <a:gd name="T19" fmla="*/ 38 h 63"/>
                <a:gd name="T20" fmla="*/ 34 w 51"/>
                <a:gd name="T21" fmla="*/ 46 h 63"/>
                <a:gd name="T22" fmla="*/ 36 w 51"/>
                <a:gd name="T23" fmla="*/ 63 h 63"/>
                <a:gd name="T24" fmla="*/ 51 w 51"/>
                <a:gd name="T25" fmla="*/ 63 h 63"/>
                <a:gd name="T26" fmla="*/ 48 w 51"/>
                <a:gd name="T27" fmla="*/ 48 h 63"/>
                <a:gd name="T28" fmla="*/ 47 w 51"/>
                <a:gd name="T29" fmla="*/ 46 h 63"/>
                <a:gd name="T30" fmla="*/ 25 w 51"/>
                <a:gd name="T31" fmla="*/ 28 h 63"/>
                <a:gd name="T32" fmla="*/ 14 w 51"/>
                <a:gd name="T33" fmla="*/ 28 h 63"/>
                <a:gd name="T34" fmla="*/ 14 w 51"/>
                <a:gd name="T35" fmla="*/ 11 h 63"/>
                <a:gd name="T36" fmla="*/ 25 w 51"/>
                <a:gd name="T37" fmla="*/ 11 h 63"/>
                <a:gd name="T38" fmla="*/ 35 w 51"/>
                <a:gd name="T39" fmla="*/ 19 h 63"/>
                <a:gd name="T40" fmla="*/ 25 w 51"/>
                <a:gd name="T41" fmla="*/ 2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63">
                  <a:moveTo>
                    <a:pt x="47" y="46"/>
                  </a:moveTo>
                  <a:cubicBezTo>
                    <a:pt x="47" y="37"/>
                    <a:pt x="43" y="33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4" y="30"/>
                    <a:pt x="49" y="25"/>
                    <a:pt x="49" y="17"/>
                  </a:cubicBezTo>
                  <a:cubicBezTo>
                    <a:pt x="49" y="6"/>
                    <a:pt x="41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2" y="38"/>
                    <a:pt x="33" y="41"/>
                    <a:pt x="34" y="46"/>
                  </a:cubicBezTo>
                  <a:cubicBezTo>
                    <a:pt x="34" y="52"/>
                    <a:pt x="35" y="58"/>
                    <a:pt x="36" y="63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49" y="61"/>
                    <a:pt x="48" y="56"/>
                    <a:pt x="48" y="48"/>
                  </a:cubicBezTo>
                  <a:cubicBezTo>
                    <a:pt x="48" y="48"/>
                    <a:pt x="47" y="47"/>
                    <a:pt x="47" y="46"/>
                  </a:cubicBezTo>
                  <a:close/>
                  <a:moveTo>
                    <a:pt x="25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31" y="11"/>
                    <a:pt x="35" y="13"/>
                    <a:pt x="35" y="19"/>
                  </a:cubicBezTo>
                  <a:cubicBezTo>
                    <a:pt x="35" y="25"/>
                    <a:pt x="31" y="28"/>
                    <a:pt x="2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îṥ1íḋe"/>
            <p:cNvSpPr/>
            <p:nvPr/>
          </p:nvSpPr>
          <p:spPr bwMode="auto">
            <a:xfrm>
              <a:off x="8566150" y="3773488"/>
              <a:ext cx="171450" cy="214313"/>
            </a:xfrm>
            <a:custGeom>
              <a:avLst/>
              <a:gdLst>
                <a:gd name="T0" fmla="*/ 30 w 52"/>
                <a:gd name="T1" fmla="*/ 27 h 65"/>
                <a:gd name="T2" fmla="*/ 28 w 52"/>
                <a:gd name="T3" fmla="*/ 27 h 65"/>
                <a:gd name="T4" fmla="*/ 16 w 52"/>
                <a:gd name="T5" fmla="*/ 18 h 65"/>
                <a:gd name="T6" fmla="*/ 26 w 52"/>
                <a:gd name="T7" fmla="*/ 10 h 65"/>
                <a:gd name="T8" fmla="*/ 37 w 52"/>
                <a:gd name="T9" fmla="*/ 19 h 65"/>
                <a:gd name="T10" fmla="*/ 50 w 52"/>
                <a:gd name="T11" fmla="*/ 19 h 65"/>
                <a:gd name="T12" fmla="*/ 28 w 52"/>
                <a:gd name="T13" fmla="*/ 0 h 65"/>
                <a:gd name="T14" fmla="*/ 2 w 52"/>
                <a:gd name="T15" fmla="*/ 21 h 65"/>
                <a:gd name="T16" fmla="*/ 23 w 52"/>
                <a:gd name="T17" fmla="*/ 38 h 65"/>
                <a:gd name="T18" fmla="*/ 25 w 52"/>
                <a:gd name="T19" fmla="*/ 39 h 65"/>
                <a:gd name="T20" fmla="*/ 37 w 52"/>
                <a:gd name="T21" fmla="*/ 48 h 65"/>
                <a:gd name="T22" fmla="*/ 24 w 52"/>
                <a:gd name="T23" fmla="*/ 56 h 65"/>
                <a:gd name="T24" fmla="*/ 14 w 52"/>
                <a:gd name="T25" fmla="*/ 44 h 65"/>
                <a:gd name="T26" fmla="*/ 0 w 52"/>
                <a:gd name="T27" fmla="*/ 44 h 65"/>
                <a:gd name="T28" fmla="*/ 24 w 52"/>
                <a:gd name="T29" fmla="*/ 65 h 65"/>
                <a:gd name="T30" fmla="*/ 51 w 52"/>
                <a:gd name="T31" fmla="*/ 45 h 65"/>
                <a:gd name="T32" fmla="*/ 30 w 52"/>
                <a:gd name="T3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5">
                  <a:moveTo>
                    <a:pt x="30" y="27"/>
                  </a:moveTo>
                  <a:cubicBezTo>
                    <a:pt x="29" y="27"/>
                    <a:pt x="28" y="27"/>
                    <a:pt x="28" y="27"/>
                  </a:cubicBezTo>
                  <a:cubicBezTo>
                    <a:pt x="20" y="26"/>
                    <a:pt x="16" y="23"/>
                    <a:pt x="16" y="18"/>
                  </a:cubicBezTo>
                  <a:cubicBezTo>
                    <a:pt x="16" y="13"/>
                    <a:pt x="20" y="10"/>
                    <a:pt x="26" y="10"/>
                  </a:cubicBezTo>
                  <a:cubicBezTo>
                    <a:pt x="33" y="10"/>
                    <a:pt x="36" y="13"/>
                    <a:pt x="37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7"/>
                    <a:pt x="42" y="0"/>
                    <a:pt x="28" y="0"/>
                  </a:cubicBezTo>
                  <a:cubicBezTo>
                    <a:pt x="11" y="1"/>
                    <a:pt x="3" y="8"/>
                    <a:pt x="2" y="21"/>
                  </a:cubicBezTo>
                  <a:cubicBezTo>
                    <a:pt x="2" y="29"/>
                    <a:pt x="9" y="35"/>
                    <a:pt x="23" y="38"/>
                  </a:cubicBezTo>
                  <a:cubicBezTo>
                    <a:pt x="23" y="38"/>
                    <a:pt x="24" y="39"/>
                    <a:pt x="25" y="39"/>
                  </a:cubicBezTo>
                  <a:cubicBezTo>
                    <a:pt x="33" y="40"/>
                    <a:pt x="37" y="43"/>
                    <a:pt x="37" y="48"/>
                  </a:cubicBezTo>
                  <a:cubicBezTo>
                    <a:pt x="37" y="53"/>
                    <a:pt x="33" y="56"/>
                    <a:pt x="24" y="56"/>
                  </a:cubicBezTo>
                  <a:cubicBezTo>
                    <a:pt x="17" y="55"/>
                    <a:pt x="14" y="52"/>
                    <a:pt x="14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8"/>
                    <a:pt x="8" y="65"/>
                    <a:pt x="24" y="65"/>
                  </a:cubicBezTo>
                  <a:cubicBezTo>
                    <a:pt x="42" y="65"/>
                    <a:pt x="51" y="58"/>
                    <a:pt x="51" y="45"/>
                  </a:cubicBezTo>
                  <a:cubicBezTo>
                    <a:pt x="52" y="36"/>
                    <a:pt x="44" y="30"/>
                    <a:pt x="3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îṧ1ïdé"/>
            <p:cNvSpPr/>
            <p:nvPr/>
          </p:nvSpPr>
          <p:spPr bwMode="auto">
            <a:xfrm>
              <a:off x="8767763" y="3776663"/>
              <a:ext cx="42863" cy="2079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ïSḷïdê"/>
            <p:cNvSpPr/>
            <p:nvPr/>
          </p:nvSpPr>
          <p:spPr bwMode="auto">
            <a:xfrm>
              <a:off x="8829675" y="3776663"/>
              <a:ext cx="171450" cy="207963"/>
            </a:xfrm>
            <a:custGeom>
              <a:avLst/>
              <a:gdLst>
                <a:gd name="T0" fmla="*/ 0 w 108"/>
                <a:gd name="T1" fmla="*/ 23 h 131"/>
                <a:gd name="T2" fmla="*/ 40 w 108"/>
                <a:gd name="T3" fmla="*/ 23 h 131"/>
                <a:gd name="T4" fmla="*/ 40 w 108"/>
                <a:gd name="T5" fmla="*/ 131 h 131"/>
                <a:gd name="T6" fmla="*/ 69 w 108"/>
                <a:gd name="T7" fmla="*/ 131 h 131"/>
                <a:gd name="T8" fmla="*/ 69 w 108"/>
                <a:gd name="T9" fmla="*/ 23 h 131"/>
                <a:gd name="T10" fmla="*/ 108 w 108"/>
                <a:gd name="T11" fmla="*/ 23 h 131"/>
                <a:gd name="T12" fmla="*/ 108 w 108"/>
                <a:gd name="T13" fmla="*/ 0 h 131"/>
                <a:gd name="T14" fmla="*/ 0 w 108"/>
                <a:gd name="T15" fmla="*/ 0 h 131"/>
                <a:gd name="T16" fmla="*/ 0 w 108"/>
                <a:gd name="T17" fmla="*/ 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1">
                  <a:moveTo>
                    <a:pt x="0" y="23"/>
                  </a:moveTo>
                  <a:lnTo>
                    <a:pt x="40" y="23"/>
                  </a:lnTo>
                  <a:lnTo>
                    <a:pt x="40" y="131"/>
                  </a:lnTo>
                  <a:lnTo>
                    <a:pt x="69" y="131"/>
                  </a:lnTo>
                  <a:lnTo>
                    <a:pt x="69" y="23"/>
                  </a:lnTo>
                  <a:lnTo>
                    <a:pt x="108" y="23"/>
                  </a:lnTo>
                  <a:lnTo>
                    <a:pt x="108" y="0"/>
                  </a:ln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iṧlíďè"/>
            <p:cNvSpPr/>
            <p:nvPr/>
          </p:nvSpPr>
          <p:spPr bwMode="auto">
            <a:xfrm>
              <a:off x="9009063" y="3776663"/>
              <a:ext cx="184150" cy="207963"/>
            </a:xfrm>
            <a:custGeom>
              <a:avLst/>
              <a:gdLst>
                <a:gd name="T0" fmla="*/ 87 w 116"/>
                <a:gd name="T1" fmla="*/ 0 h 131"/>
                <a:gd name="T2" fmla="*/ 60 w 116"/>
                <a:gd name="T3" fmla="*/ 60 h 131"/>
                <a:gd name="T4" fmla="*/ 33 w 116"/>
                <a:gd name="T5" fmla="*/ 0 h 131"/>
                <a:gd name="T6" fmla="*/ 0 w 116"/>
                <a:gd name="T7" fmla="*/ 0 h 131"/>
                <a:gd name="T8" fmla="*/ 43 w 116"/>
                <a:gd name="T9" fmla="*/ 89 h 131"/>
                <a:gd name="T10" fmla="*/ 43 w 116"/>
                <a:gd name="T11" fmla="*/ 131 h 131"/>
                <a:gd name="T12" fmla="*/ 72 w 116"/>
                <a:gd name="T13" fmla="*/ 131 h 131"/>
                <a:gd name="T14" fmla="*/ 72 w 116"/>
                <a:gd name="T15" fmla="*/ 89 h 131"/>
                <a:gd name="T16" fmla="*/ 116 w 116"/>
                <a:gd name="T17" fmla="*/ 0 h 131"/>
                <a:gd name="T18" fmla="*/ 87 w 116"/>
                <a:gd name="T1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31">
                  <a:moveTo>
                    <a:pt x="87" y="0"/>
                  </a:moveTo>
                  <a:lnTo>
                    <a:pt x="60" y="6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3" y="89"/>
                  </a:lnTo>
                  <a:lnTo>
                    <a:pt x="43" y="131"/>
                  </a:lnTo>
                  <a:lnTo>
                    <a:pt x="72" y="131"/>
                  </a:lnTo>
                  <a:lnTo>
                    <a:pt x="72" y="89"/>
                  </a:lnTo>
                  <a:lnTo>
                    <a:pt x="116" y="0"/>
                  </a:ln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60" name="组合 59"/>
          <p:cNvGrpSpPr/>
          <p:nvPr userDrawn="1"/>
        </p:nvGrpSpPr>
        <p:grpSpPr>
          <a:xfrm>
            <a:off x="10490728" y="-1192425"/>
            <a:ext cx="2666016" cy="2675131"/>
            <a:chOff x="3514725" y="-2518635"/>
            <a:chExt cx="1857375" cy="1863725"/>
          </a:xfrm>
          <a:solidFill>
            <a:schemeClr val="accent1">
              <a:alpha val="6000"/>
            </a:schemeClr>
          </a:solidFill>
        </p:grpSpPr>
        <p:sp>
          <p:nvSpPr>
            <p:cNvPr id="61" name="i$ḻïḋê"/>
            <p:cNvSpPr/>
            <p:nvPr/>
          </p:nvSpPr>
          <p:spPr bwMode="auto">
            <a:xfrm>
              <a:off x="3851275" y="-2174147"/>
              <a:ext cx="1184275" cy="1173163"/>
            </a:xfrm>
            <a:custGeom>
              <a:avLst/>
              <a:gdLst>
                <a:gd name="T0" fmla="*/ 217 w 359"/>
                <a:gd name="T1" fmla="*/ 4 h 355"/>
                <a:gd name="T2" fmla="*/ 234 w 359"/>
                <a:gd name="T3" fmla="*/ 29 h 355"/>
                <a:gd name="T4" fmla="*/ 260 w 359"/>
                <a:gd name="T5" fmla="*/ 19 h 355"/>
                <a:gd name="T6" fmla="*/ 270 w 359"/>
                <a:gd name="T7" fmla="*/ 48 h 355"/>
                <a:gd name="T8" fmla="*/ 299 w 359"/>
                <a:gd name="T9" fmla="*/ 46 h 355"/>
                <a:gd name="T10" fmla="*/ 301 w 359"/>
                <a:gd name="T11" fmla="*/ 76 h 355"/>
                <a:gd name="T12" fmla="*/ 330 w 359"/>
                <a:gd name="T13" fmla="*/ 81 h 355"/>
                <a:gd name="T14" fmla="*/ 324 w 359"/>
                <a:gd name="T15" fmla="*/ 110 h 355"/>
                <a:gd name="T16" fmla="*/ 350 w 359"/>
                <a:gd name="T17" fmla="*/ 123 h 355"/>
                <a:gd name="T18" fmla="*/ 337 w 359"/>
                <a:gd name="T19" fmla="*/ 150 h 355"/>
                <a:gd name="T20" fmla="*/ 359 w 359"/>
                <a:gd name="T21" fmla="*/ 172 h 355"/>
                <a:gd name="T22" fmla="*/ 338 w 359"/>
                <a:gd name="T23" fmla="*/ 194 h 355"/>
                <a:gd name="T24" fmla="*/ 335 w 359"/>
                <a:gd name="T25" fmla="*/ 213 h 355"/>
                <a:gd name="T26" fmla="*/ 348 w 359"/>
                <a:gd name="T27" fmla="*/ 240 h 355"/>
                <a:gd name="T28" fmla="*/ 321 w 359"/>
                <a:gd name="T29" fmla="*/ 251 h 355"/>
                <a:gd name="T30" fmla="*/ 326 w 359"/>
                <a:gd name="T31" fmla="*/ 281 h 355"/>
                <a:gd name="T32" fmla="*/ 296 w 359"/>
                <a:gd name="T33" fmla="*/ 285 h 355"/>
                <a:gd name="T34" fmla="*/ 293 w 359"/>
                <a:gd name="T35" fmla="*/ 315 h 355"/>
                <a:gd name="T36" fmla="*/ 271 w 359"/>
                <a:gd name="T37" fmla="*/ 307 h 355"/>
                <a:gd name="T38" fmla="*/ 261 w 359"/>
                <a:gd name="T39" fmla="*/ 337 h 355"/>
                <a:gd name="T40" fmla="*/ 234 w 359"/>
                <a:gd name="T41" fmla="*/ 327 h 355"/>
                <a:gd name="T42" fmla="*/ 217 w 359"/>
                <a:gd name="T43" fmla="*/ 352 h 355"/>
                <a:gd name="T44" fmla="*/ 193 w 359"/>
                <a:gd name="T45" fmla="*/ 336 h 355"/>
                <a:gd name="T46" fmla="*/ 170 w 359"/>
                <a:gd name="T47" fmla="*/ 355 h 355"/>
                <a:gd name="T48" fmla="*/ 151 w 359"/>
                <a:gd name="T49" fmla="*/ 334 h 355"/>
                <a:gd name="T50" fmla="*/ 123 w 359"/>
                <a:gd name="T51" fmla="*/ 347 h 355"/>
                <a:gd name="T52" fmla="*/ 109 w 359"/>
                <a:gd name="T53" fmla="*/ 319 h 355"/>
                <a:gd name="T54" fmla="*/ 78 w 359"/>
                <a:gd name="T55" fmla="*/ 325 h 355"/>
                <a:gd name="T56" fmla="*/ 83 w 359"/>
                <a:gd name="T57" fmla="*/ 303 h 355"/>
                <a:gd name="T58" fmla="*/ 59 w 359"/>
                <a:gd name="T59" fmla="*/ 310 h 355"/>
                <a:gd name="T60" fmla="*/ 58 w 359"/>
                <a:gd name="T61" fmla="*/ 280 h 355"/>
                <a:gd name="T62" fmla="*/ 29 w 359"/>
                <a:gd name="T63" fmla="*/ 274 h 355"/>
                <a:gd name="T64" fmla="*/ 35 w 359"/>
                <a:gd name="T65" fmla="*/ 245 h 355"/>
                <a:gd name="T66" fmla="*/ 9 w 359"/>
                <a:gd name="T67" fmla="*/ 232 h 355"/>
                <a:gd name="T68" fmla="*/ 3 w 359"/>
                <a:gd name="T69" fmla="*/ 211 h 355"/>
                <a:gd name="T70" fmla="*/ 22 w 359"/>
                <a:gd name="T71" fmla="*/ 206 h 355"/>
                <a:gd name="T72" fmla="*/ 20 w 359"/>
                <a:gd name="T73" fmla="*/ 191 h 355"/>
                <a:gd name="T74" fmla="*/ 0 w 359"/>
                <a:gd name="T75" fmla="*/ 178 h 355"/>
                <a:gd name="T76" fmla="*/ 20 w 359"/>
                <a:gd name="T77" fmla="*/ 168 h 355"/>
                <a:gd name="T78" fmla="*/ 3 w 359"/>
                <a:gd name="T79" fmla="*/ 145 h 355"/>
                <a:gd name="T80" fmla="*/ 28 w 359"/>
                <a:gd name="T81" fmla="*/ 128 h 355"/>
                <a:gd name="T82" fmla="*/ 18 w 359"/>
                <a:gd name="T83" fmla="*/ 101 h 355"/>
                <a:gd name="T84" fmla="*/ 46 w 359"/>
                <a:gd name="T85" fmla="*/ 91 h 355"/>
                <a:gd name="T86" fmla="*/ 43 w 359"/>
                <a:gd name="T87" fmla="*/ 61 h 355"/>
                <a:gd name="T88" fmla="*/ 59 w 359"/>
                <a:gd name="T89" fmla="*/ 45 h 355"/>
                <a:gd name="T90" fmla="*/ 86 w 359"/>
                <a:gd name="T91" fmla="*/ 51 h 355"/>
                <a:gd name="T92" fmla="*/ 81 w 359"/>
                <a:gd name="T93" fmla="*/ 28 h 355"/>
                <a:gd name="T94" fmla="*/ 111 w 359"/>
                <a:gd name="T95" fmla="*/ 35 h 355"/>
                <a:gd name="T96" fmla="*/ 124 w 359"/>
                <a:gd name="T97" fmla="*/ 9 h 355"/>
                <a:gd name="T98" fmla="*/ 151 w 359"/>
                <a:gd name="T99" fmla="*/ 22 h 355"/>
                <a:gd name="T100" fmla="*/ 170 w 359"/>
                <a:gd name="T101" fmla="*/ 0 h 355"/>
                <a:gd name="T102" fmla="*/ 193 w 359"/>
                <a:gd name="T103" fmla="*/ 20 h 355"/>
                <a:gd name="T104" fmla="*/ 82 w 359"/>
                <a:gd name="T105" fmla="*/ 280 h 355"/>
                <a:gd name="T106" fmla="*/ 322 w 359"/>
                <a:gd name="T107" fmla="*/ 178 h 355"/>
                <a:gd name="T108" fmla="*/ 38 w 359"/>
                <a:gd name="T109" fmla="*/ 178 h 355"/>
                <a:gd name="T110" fmla="*/ 267 w 359"/>
                <a:gd name="T111" fmla="*/ 290 h 355"/>
                <a:gd name="T112" fmla="*/ 180 w 359"/>
                <a:gd name="T113" fmla="*/ 32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9" h="355">
                  <a:moveTo>
                    <a:pt x="212" y="23"/>
                  </a:moveTo>
                  <a:cubicBezTo>
                    <a:pt x="217" y="4"/>
                    <a:pt x="217" y="4"/>
                    <a:pt x="217" y="4"/>
                  </a:cubicBezTo>
                  <a:cubicBezTo>
                    <a:pt x="239" y="11"/>
                    <a:pt x="239" y="11"/>
                    <a:pt x="239" y="11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39" y="31"/>
                    <a:pt x="245" y="33"/>
                    <a:pt x="250" y="36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80" y="31"/>
                    <a:pt x="280" y="31"/>
                    <a:pt x="280" y="31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5" y="51"/>
                    <a:pt x="280" y="55"/>
                    <a:pt x="285" y="59"/>
                  </a:cubicBezTo>
                  <a:cubicBezTo>
                    <a:pt x="299" y="46"/>
                    <a:pt x="299" y="46"/>
                    <a:pt x="299" y="46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01" y="76"/>
                    <a:pt x="301" y="76"/>
                    <a:pt x="301" y="76"/>
                  </a:cubicBezTo>
                  <a:cubicBezTo>
                    <a:pt x="305" y="81"/>
                    <a:pt x="309" y="86"/>
                    <a:pt x="312" y="91"/>
                  </a:cubicBezTo>
                  <a:cubicBezTo>
                    <a:pt x="330" y="81"/>
                    <a:pt x="330" y="81"/>
                    <a:pt x="330" y="81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24" y="110"/>
                    <a:pt x="324" y="110"/>
                    <a:pt x="324" y="110"/>
                  </a:cubicBezTo>
                  <a:cubicBezTo>
                    <a:pt x="326" y="116"/>
                    <a:pt x="329" y="122"/>
                    <a:pt x="331" y="128"/>
                  </a:cubicBezTo>
                  <a:cubicBezTo>
                    <a:pt x="350" y="123"/>
                    <a:pt x="350" y="123"/>
                    <a:pt x="350" y="123"/>
                  </a:cubicBezTo>
                  <a:cubicBezTo>
                    <a:pt x="356" y="145"/>
                    <a:pt x="356" y="145"/>
                    <a:pt x="356" y="145"/>
                  </a:cubicBezTo>
                  <a:cubicBezTo>
                    <a:pt x="337" y="150"/>
                    <a:pt x="337" y="150"/>
                    <a:pt x="337" y="150"/>
                  </a:cubicBezTo>
                  <a:cubicBezTo>
                    <a:pt x="338" y="157"/>
                    <a:pt x="339" y="164"/>
                    <a:pt x="339" y="171"/>
                  </a:cubicBezTo>
                  <a:cubicBezTo>
                    <a:pt x="359" y="172"/>
                    <a:pt x="359" y="172"/>
                    <a:pt x="359" y="172"/>
                  </a:cubicBezTo>
                  <a:cubicBezTo>
                    <a:pt x="358" y="194"/>
                    <a:pt x="358" y="194"/>
                    <a:pt x="358" y="194"/>
                  </a:cubicBezTo>
                  <a:cubicBezTo>
                    <a:pt x="338" y="194"/>
                    <a:pt x="338" y="194"/>
                    <a:pt x="338" y="194"/>
                  </a:cubicBezTo>
                  <a:cubicBezTo>
                    <a:pt x="338" y="195"/>
                    <a:pt x="338" y="196"/>
                    <a:pt x="338" y="198"/>
                  </a:cubicBezTo>
                  <a:cubicBezTo>
                    <a:pt x="337" y="203"/>
                    <a:pt x="336" y="208"/>
                    <a:pt x="335" y="213"/>
                  </a:cubicBezTo>
                  <a:cubicBezTo>
                    <a:pt x="354" y="218"/>
                    <a:pt x="354" y="218"/>
                    <a:pt x="354" y="218"/>
                  </a:cubicBezTo>
                  <a:cubicBezTo>
                    <a:pt x="348" y="240"/>
                    <a:pt x="348" y="240"/>
                    <a:pt x="348" y="240"/>
                  </a:cubicBezTo>
                  <a:cubicBezTo>
                    <a:pt x="329" y="234"/>
                    <a:pt x="329" y="234"/>
                    <a:pt x="329" y="234"/>
                  </a:cubicBezTo>
                  <a:cubicBezTo>
                    <a:pt x="326" y="240"/>
                    <a:pt x="324" y="246"/>
                    <a:pt x="321" y="251"/>
                  </a:cubicBezTo>
                  <a:cubicBezTo>
                    <a:pt x="338" y="261"/>
                    <a:pt x="338" y="261"/>
                    <a:pt x="338" y="261"/>
                  </a:cubicBezTo>
                  <a:cubicBezTo>
                    <a:pt x="326" y="281"/>
                    <a:pt x="326" y="281"/>
                    <a:pt x="326" y="281"/>
                  </a:cubicBezTo>
                  <a:cubicBezTo>
                    <a:pt x="309" y="271"/>
                    <a:pt x="309" y="271"/>
                    <a:pt x="309" y="271"/>
                  </a:cubicBezTo>
                  <a:cubicBezTo>
                    <a:pt x="305" y="276"/>
                    <a:pt x="301" y="281"/>
                    <a:pt x="296" y="285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293" y="315"/>
                    <a:pt x="293" y="315"/>
                    <a:pt x="293" y="315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7" y="303"/>
                    <a:pt x="274" y="305"/>
                    <a:pt x="271" y="307"/>
                  </a:cubicBezTo>
                  <a:cubicBezTo>
                    <a:pt x="281" y="325"/>
                    <a:pt x="281" y="325"/>
                    <a:pt x="281" y="325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51" y="319"/>
                    <a:pt x="251" y="319"/>
                    <a:pt x="251" y="319"/>
                  </a:cubicBezTo>
                  <a:cubicBezTo>
                    <a:pt x="246" y="322"/>
                    <a:pt x="240" y="325"/>
                    <a:pt x="234" y="327"/>
                  </a:cubicBezTo>
                  <a:cubicBezTo>
                    <a:pt x="239" y="346"/>
                    <a:pt x="239" y="346"/>
                    <a:pt x="239" y="346"/>
                  </a:cubicBezTo>
                  <a:cubicBezTo>
                    <a:pt x="217" y="352"/>
                    <a:pt x="217" y="352"/>
                    <a:pt x="217" y="352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05" y="334"/>
                    <a:pt x="199" y="335"/>
                    <a:pt x="193" y="336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70" y="355"/>
                    <a:pt x="170" y="355"/>
                    <a:pt x="170" y="355"/>
                  </a:cubicBezTo>
                  <a:cubicBezTo>
                    <a:pt x="170" y="336"/>
                    <a:pt x="170" y="336"/>
                    <a:pt x="170" y="336"/>
                  </a:cubicBezTo>
                  <a:cubicBezTo>
                    <a:pt x="163" y="336"/>
                    <a:pt x="157" y="335"/>
                    <a:pt x="151" y="334"/>
                  </a:cubicBezTo>
                  <a:cubicBezTo>
                    <a:pt x="146" y="353"/>
                    <a:pt x="146" y="353"/>
                    <a:pt x="146" y="353"/>
                  </a:cubicBezTo>
                  <a:cubicBezTo>
                    <a:pt x="123" y="347"/>
                    <a:pt x="123" y="347"/>
                    <a:pt x="123" y="347"/>
                  </a:cubicBezTo>
                  <a:cubicBezTo>
                    <a:pt x="129" y="328"/>
                    <a:pt x="129" y="328"/>
                    <a:pt x="129" y="328"/>
                  </a:cubicBezTo>
                  <a:cubicBezTo>
                    <a:pt x="122" y="325"/>
                    <a:pt x="115" y="322"/>
                    <a:pt x="109" y="319"/>
                  </a:cubicBezTo>
                  <a:cubicBezTo>
                    <a:pt x="98" y="337"/>
                    <a:pt x="98" y="337"/>
                    <a:pt x="98" y="337"/>
                  </a:cubicBezTo>
                  <a:cubicBezTo>
                    <a:pt x="78" y="325"/>
                    <a:pt x="78" y="325"/>
                    <a:pt x="78" y="325"/>
                  </a:cubicBezTo>
                  <a:cubicBezTo>
                    <a:pt x="89" y="307"/>
                    <a:pt x="89" y="307"/>
                    <a:pt x="89" y="307"/>
                  </a:cubicBezTo>
                  <a:cubicBezTo>
                    <a:pt x="87" y="306"/>
                    <a:pt x="85" y="305"/>
                    <a:pt x="83" y="303"/>
                  </a:cubicBezTo>
                  <a:cubicBezTo>
                    <a:pt x="80" y="301"/>
                    <a:pt x="77" y="298"/>
                    <a:pt x="74" y="296"/>
                  </a:cubicBezTo>
                  <a:cubicBezTo>
                    <a:pt x="59" y="310"/>
                    <a:pt x="59" y="310"/>
                    <a:pt x="59" y="310"/>
                  </a:cubicBezTo>
                  <a:cubicBezTo>
                    <a:pt x="43" y="294"/>
                    <a:pt x="43" y="294"/>
                    <a:pt x="43" y="294"/>
                  </a:cubicBezTo>
                  <a:cubicBezTo>
                    <a:pt x="58" y="280"/>
                    <a:pt x="58" y="280"/>
                    <a:pt x="58" y="280"/>
                  </a:cubicBezTo>
                  <a:cubicBezTo>
                    <a:pt x="54" y="275"/>
                    <a:pt x="50" y="270"/>
                    <a:pt x="46" y="265"/>
                  </a:cubicBezTo>
                  <a:cubicBezTo>
                    <a:pt x="29" y="274"/>
                    <a:pt x="29" y="274"/>
                    <a:pt x="29" y="274"/>
                  </a:cubicBezTo>
                  <a:cubicBezTo>
                    <a:pt x="18" y="255"/>
                    <a:pt x="18" y="255"/>
                    <a:pt x="18" y="255"/>
                  </a:cubicBezTo>
                  <a:cubicBezTo>
                    <a:pt x="35" y="245"/>
                    <a:pt x="35" y="245"/>
                    <a:pt x="35" y="245"/>
                  </a:cubicBezTo>
                  <a:cubicBezTo>
                    <a:pt x="32" y="239"/>
                    <a:pt x="30" y="234"/>
                    <a:pt x="28" y="228"/>
                  </a:cubicBezTo>
                  <a:cubicBezTo>
                    <a:pt x="9" y="232"/>
                    <a:pt x="9" y="232"/>
                    <a:pt x="9" y="232"/>
                  </a:cubicBezTo>
                  <a:cubicBezTo>
                    <a:pt x="8" y="231"/>
                    <a:pt x="8" y="231"/>
                    <a:pt x="8" y="230"/>
                  </a:cubicBezTo>
                  <a:cubicBezTo>
                    <a:pt x="3" y="211"/>
                    <a:pt x="3" y="211"/>
                    <a:pt x="3" y="211"/>
                  </a:cubicBezTo>
                  <a:cubicBezTo>
                    <a:pt x="3" y="211"/>
                    <a:pt x="3" y="211"/>
                    <a:pt x="3" y="210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22" y="205"/>
                    <a:pt x="22" y="204"/>
                    <a:pt x="22" y="204"/>
                  </a:cubicBezTo>
                  <a:cubicBezTo>
                    <a:pt x="21" y="200"/>
                    <a:pt x="21" y="195"/>
                    <a:pt x="20" y="191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86"/>
                    <a:pt x="0" y="182"/>
                    <a:pt x="0" y="178"/>
                  </a:cubicBezTo>
                  <a:cubicBezTo>
                    <a:pt x="0" y="175"/>
                    <a:pt x="0" y="171"/>
                    <a:pt x="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1" y="162"/>
                    <a:pt x="21" y="156"/>
                    <a:pt x="22" y="150"/>
                  </a:cubicBezTo>
                  <a:cubicBezTo>
                    <a:pt x="3" y="145"/>
                    <a:pt x="3" y="145"/>
                    <a:pt x="3" y="145"/>
                  </a:cubicBezTo>
                  <a:cubicBezTo>
                    <a:pt x="5" y="137"/>
                    <a:pt x="7" y="130"/>
                    <a:pt x="9" y="123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30" y="122"/>
                    <a:pt x="32" y="116"/>
                    <a:pt x="35" y="110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21" y="94"/>
                    <a:pt x="25" y="87"/>
                    <a:pt x="29" y="8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85"/>
                    <a:pt x="54" y="81"/>
                    <a:pt x="58" y="76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4" y="60"/>
                    <a:pt x="45" y="60"/>
                    <a:pt x="46" y="59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8" y="56"/>
                    <a:pt x="82" y="53"/>
                    <a:pt x="86" y="51"/>
                  </a:cubicBezTo>
                  <a:cubicBezTo>
                    <a:pt x="87" y="49"/>
                    <a:pt x="89" y="48"/>
                    <a:pt x="91" y="47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7" y="33"/>
                    <a:pt x="122" y="30"/>
                    <a:pt x="128" y="28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7" y="21"/>
                    <a:pt x="163" y="20"/>
                    <a:pt x="170" y="2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9" y="20"/>
                    <a:pt x="205" y="21"/>
                    <a:pt x="212" y="23"/>
                  </a:cubicBezTo>
                  <a:close/>
                  <a:moveTo>
                    <a:pt x="82" y="280"/>
                  </a:moveTo>
                  <a:cubicBezTo>
                    <a:pt x="278" y="280"/>
                    <a:pt x="278" y="280"/>
                    <a:pt x="278" y="280"/>
                  </a:cubicBezTo>
                  <a:cubicBezTo>
                    <a:pt x="305" y="254"/>
                    <a:pt x="322" y="218"/>
                    <a:pt x="322" y="178"/>
                  </a:cubicBezTo>
                  <a:cubicBezTo>
                    <a:pt x="322" y="100"/>
                    <a:pt x="258" y="36"/>
                    <a:pt x="180" y="36"/>
                  </a:cubicBezTo>
                  <a:cubicBezTo>
                    <a:pt x="102" y="36"/>
                    <a:pt x="38" y="100"/>
                    <a:pt x="38" y="178"/>
                  </a:cubicBezTo>
                  <a:cubicBezTo>
                    <a:pt x="38" y="218"/>
                    <a:pt x="55" y="254"/>
                    <a:pt x="82" y="280"/>
                  </a:cubicBezTo>
                  <a:close/>
                  <a:moveTo>
                    <a:pt x="267" y="290"/>
                  </a:moveTo>
                  <a:cubicBezTo>
                    <a:pt x="92" y="290"/>
                    <a:pt x="92" y="290"/>
                    <a:pt x="92" y="290"/>
                  </a:cubicBezTo>
                  <a:cubicBezTo>
                    <a:pt x="117" y="309"/>
                    <a:pt x="147" y="320"/>
                    <a:pt x="180" y="320"/>
                  </a:cubicBezTo>
                  <a:cubicBezTo>
                    <a:pt x="213" y="320"/>
                    <a:pt x="243" y="309"/>
                    <a:pt x="267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íṥľíďe"/>
            <p:cNvSpPr/>
            <p:nvPr/>
          </p:nvSpPr>
          <p:spPr bwMode="auto">
            <a:xfrm>
              <a:off x="4276725" y="-1401035"/>
              <a:ext cx="355600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íŝ1îḋé"/>
            <p:cNvSpPr/>
            <p:nvPr/>
          </p:nvSpPr>
          <p:spPr bwMode="auto">
            <a:xfrm>
              <a:off x="4217988" y="-1364522"/>
              <a:ext cx="474663" cy="101600"/>
            </a:xfrm>
            <a:custGeom>
              <a:avLst/>
              <a:gdLst>
                <a:gd name="T0" fmla="*/ 0 w 144"/>
                <a:gd name="T1" fmla="*/ 0 h 31"/>
                <a:gd name="T2" fmla="*/ 144 w 144"/>
                <a:gd name="T3" fmla="*/ 0 h 31"/>
                <a:gd name="T4" fmla="*/ 144 w 144"/>
                <a:gd name="T5" fmla="*/ 31 h 31"/>
                <a:gd name="T6" fmla="*/ 0 w 144"/>
                <a:gd name="T7" fmla="*/ 31 h 31"/>
                <a:gd name="T8" fmla="*/ 0 w 144"/>
                <a:gd name="T9" fmla="*/ 0 h 31"/>
                <a:gd name="T10" fmla="*/ 41 w 144"/>
                <a:gd name="T11" fmla="*/ 5 h 31"/>
                <a:gd name="T12" fmla="*/ 36 w 144"/>
                <a:gd name="T13" fmla="*/ 5 h 31"/>
                <a:gd name="T14" fmla="*/ 30 w 144"/>
                <a:gd name="T15" fmla="*/ 10 h 31"/>
                <a:gd name="T16" fmla="*/ 30 w 144"/>
                <a:gd name="T17" fmla="*/ 15 h 31"/>
                <a:gd name="T18" fmla="*/ 35 w 144"/>
                <a:gd name="T19" fmla="*/ 15 h 31"/>
                <a:gd name="T20" fmla="*/ 35 w 144"/>
                <a:gd name="T21" fmla="*/ 28 h 31"/>
                <a:gd name="T22" fmla="*/ 41 w 144"/>
                <a:gd name="T23" fmla="*/ 28 h 31"/>
                <a:gd name="T24" fmla="*/ 41 w 144"/>
                <a:gd name="T25" fmla="*/ 5 h 31"/>
                <a:gd name="T26" fmla="*/ 61 w 144"/>
                <a:gd name="T27" fmla="*/ 23 h 31"/>
                <a:gd name="T28" fmla="*/ 64 w 144"/>
                <a:gd name="T29" fmla="*/ 21 h 31"/>
                <a:gd name="T30" fmla="*/ 61 w 144"/>
                <a:gd name="T31" fmla="*/ 18 h 31"/>
                <a:gd name="T32" fmla="*/ 58 w 144"/>
                <a:gd name="T33" fmla="*/ 21 h 31"/>
                <a:gd name="T34" fmla="*/ 61 w 144"/>
                <a:gd name="T35" fmla="*/ 23 h 31"/>
                <a:gd name="T36" fmla="*/ 61 w 144"/>
                <a:gd name="T37" fmla="*/ 14 h 31"/>
                <a:gd name="T38" fmla="*/ 63 w 144"/>
                <a:gd name="T39" fmla="*/ 12 h 31"/>
                <a:gd name="T40" fmla="*/ 61 w 144"/>
                <a:gd name="T41" fmla="*/ 9 h 31"/>
                <a:gd name="T42" fmla="*/ 58 w 144"/>
                <a:gd name="T43" fmla="*/ 12 h 31"/>
                <a:gd name="T44" fmla="*/ 61 w 144"/>
                <a:gd name="T45" fmla="*/ 14 h 31"/>
                <a:gd name="T46" fmla="*/ 55 w 144"/>
                <a:gd name="T47" fmla="*/ 16 h 31"/>
                <a:gd name="T48" fmla="*/ 51 w 144"/>
                <a:gd name="T49" fmla="*/ 21 h 31"/>
                <a:gd name="T50" fmla="*/ 61 w 144"/>
                <a:gd name="T51" fmla="*/ 28 h 31"/>
                <a:gd name="T52" fmla="*/ 70 w 144"/>
                <a:gd name="T53" fmla="*/ 21 h 31"/>
                <a:gd name="T54" fmla="*/ 67 w 144"/>
                <a:gd name="T55" fmla="*/ 16 h 31"/>
                <a:gd name="T56" fmla="*/ 70 w 144"/>
                <a:gd name="T57" fmla="*/ 11 h 31"/>
                <a:gd name="T58" fmla="*/ 61 w 144"/>
                <a:gd name="T59" fmla="*/ 5 h 31"/>
                <a:gd name="T60" fmla="*/ 52 w 144"/>
                <a:gd name="T61" fmla="*/ 11 h 31"/>
                <a:gd name="T62" fmla="*/ 55 w 144"/>
                <a:gd name="T63" fmla="*/ 16 h 31"/>
                <a:gd name="T64" fmla="*/ 84 w 144"/>
                <a:gd name="T65" fmla="*/ 16 h 31"/>
                <a:gd name="T66" fmla="*/ 87 w 144"/>
                <a:gd name="T67" fmla="*/ 13 h 31"/>
                <a:gd name="T68" fmla="*/ 84 w 144"/>
                <a:gd name="T69" fmla="*/ 10 h 31"/>
                <a:gd name="T70" fmla="*/ 81 w 144"/>
                <a:gd name="T71" fmla="*/ 13 h 31"/>
                <a:gd name="T72" fmla="*/ 84 w 144"/>
                <a:gd name="T73" fmla="*/ 16 h 31"/>
                <a:gd name="T74" fmla="*/ 75 w 144"/>
                <a:gd name="T75" fmla="*/ 22 h 31"/>
                <a:gd name="T76" fmla="*/ 84 w 144"/>
                <a:gd name="T77" fmla="*/ 28 h 31"/>
                <a:gd name="T78" fmla="*/ 94 w 144"/>
                <a:gd name="T79" fmla="*/ 17 h 31"/>
                <a:gd name="T80" fmla="*/ 83 w 144"/>
                <a:gd name="T81" fmla="*/ 5 h 31"/>
                <a:gd name="T82" fmla="*/ 74 w 144"/>
                <a:gd name="T83" fmla="*/ 13 h 31"/>
                <a:gd name="T84" fmla="*/ 82 w 144"/>
                <a:gd name="T85" fmla="*/ 20 h 31"/>
                <a:gd name="T86" fmla="*/ 87 w 144"/>
                <a:gd name="T87" fmla="*/ 19 h 31"/>
                <a:gd name="T88" fmla="*/ 84 w 144"/>
                <a:gd name="T89" fmla="*/ 24 h 31"/>
                <a:gd name="T90" fmla="*/ 81 w 144"/>
                <a:gd name="T91" fmla="*/ 22 h 31"/>
                <a:gd name="T92" fmla="*/ 75 w 144"/>
                <a:gd name="T93" fmla="*/ 22 h 31"/>
                <a:gd name="T94" fmla="*/ 108 w 144"/>
                <a:gd name="T95" fmla="*/ 17 h 31"/>
                <a:gd name="T96" fmla="*/ 105 w 144"/>
                <a:gd name="T97" fmla="*/ 21 h 31"/>
                <a:gd name="T98" fmla="*/ 108 w 144"/>
                <a:gd name="T99" fmla="*/ 24 h 31"/>
                <a:gd name="T100" fmla="*/ 111 w 144"/>
                <a:gd name="T101" fmla="*/ 20 h 31"/>
                <a:gd name="T102" fmla="*/ 108 w 144"/>
                <a:gd name="T103" fmla="*/ 17 h 31"/>
                <a:gd name="T104" fmla="*/ 117 w 144"/>
                <a:gd name="T105" fmla="*/ 11 h 31"/>
                <a:gd name="T106" fmla="*/ 108 w 144"/>
                <a:gd name="T107" fmla="*/ 5 h 31"/>
                <a:gd name="T108" fmla="*/ 98 w 144"/>
                <a:gd name="T109" fmla="*/ 17 h 31"/>
                <a:gd name="T110" fmla="*/ 109 w 144"/>
                <a:gd name="T111" fmla="*/ 28 h 31"/>
                <a:gd name="T112" fmla="*/ 118 w 144"/>
                <a:gd name="T113" fmla="*/ 20 h 31"/>
                <a:gd name="T114" fmla="*/ 110 w 144"/>
                <a:gd name="T115" fmla="*/ 13 h 31"/>
                <a:gd name="T116" fmla="*/ 105 w 144"/>
                <a:gd name="T117" fmla="*/ 15 h 31"/>
                <a:gd name="T118" fmla="*/ 108 w 144"/>
                <a:gd name="T119" fmla="*/ 9 h 31"/>
                <a:gd name="T120" fmla="*/ 111 w 144"/>
                <a:gd name="T121" fmla="*/ 11 h 31"/>
                <a:gd name="T122" fmla="*/ 117 w 144"/>
                <a:gd name="T123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31">
                  <a:moveTo>
                    <a:pt x="0" y="0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1" y="5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36" y="8"/>
                    <a:pt x="33" y="10"/>
                    <a:pt x="30" y="10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5"/>
                    <a:pt x="41" y="5"/>
                    <a:pt x="41" y="5"/>
                  </a:cubicBezTo>
                  <a:close/>
                  <a:moveTo>
                    <a:pt x="61" y="23"/>
                  </a:moveTo>
                  <a:cubicBezTo>
                    <a:pt x="63" y="23"/>
                    <a:pt x="64" y="22"/>
                    <a:pt x="64" y="21"/>
                  </a:cubicBezTo>
                  <a:cubicBezTo>
                    <a:pt x="64" y="19"/>
                    <a:pt x="63" y="18"/>
                    <a:pt x="61" y="18"/>
                  </a:cubicBezTo>
                  <a:cubicBezTo>
                    <a:pt x="59" y="18"/>
                    <a:pt x="58" y="19"/>
                    <a:pt x="58" y="21"/>
                  </a:cubicBezTo>
                  <a:cubicBezTo>
                    <a:pt x="58" y="23"/>
                    <a:pt x="59" y="24"/>
                    <a:pt x="61" y="23"/>
                  </a:cubicBezTo>
                  <a:close/>
                  <a:moveTo>
                    <a:pt x="61" y="14"/>
                  </a:moveTo>
                  <a:cubicBezTo>
                    <a:pt x="62" y="14"/>
                    <a:pt x="63" y="13"/>
                    <a:pt x="63" y="12"/>
                  </a:cubicBezTo>
                  <a:cubicBezTo>
                    <a:pt x="63" y="10"/>
                    <a:pt x="62" y="9"/>
                    <a:pt x="61" y="9"/>
                  </a:cubicBezTo>
                  <a:cubicBezTo>
                    <a:pt x="59" y="9"/>
                    <a:pt x="58" y="10"/>
                    <a:pt x="58" y="12"/>
                  </a:cubicBezTo>
                  <a:cubicBezTo>
                    <a:pt x="58" y="13"/>
                    <a:pt x="59" y="14"/>
                    <a:pt x="61" y="14"/>
                  </a:cubicBezTo>
                  <a:close/>
                  <a:moveTo>
                    <a:pt x="55" y="16"/>
                  </a:moveTo>
                  <a:cubicBezTo>
                    <a:pt x="52" y="17"/>
                    <a:pt x="51" y="19"/>
                    <a:pt x="51" y="21"/>
                  </a:cubicBezTo>
                  <a:cubicBezTo>
                    <a:pt x="51" y="26"/>
                    <a:pt x="54" y="28"/>
                    <a:pt x="61" y="28"/>
                  </a:cubicBezTo>
                  <a:cubicBezTo>
                    <a:pt x="67" y="28"/>
                    <a:pt x="70" y="26"/>
                    <a:pt x="70" y="21"/>
                  </a:cubicBezTo>
                  <a:cubicBezTo>
                    <a:pt x="70" y="19"/>
                    <a:pt x="69" y="17"/>
                    <a:pt x="67" y="16"/>
                  </a:cubicBezTo>
                  <a:cubicBezTo>
                    <a:pt x="69" y="15"/>
                    <a:pt x="70" y="14"/>
                    <a:pt x="70" y="11"/>
                  </a:cubicBezTo>
                  <a:cubicBezTo>
                    <a:pt x="69" y="7"/>
                    <a:pt x="66" y="5"/>
                    <a:pt x="61" y="5"/>
                  </a:cubicBezTo>
                  <a:cubicBezTo>
                    <a:pt x="55" y="5"/>
                    <a:pt x="52" y="7"/>
                    <a:pt x="52" y="11"/>
                  </a:cubicBezTo>
                  <a:cubicBezTo>
                    <a:pt x="51" y="13"/>
                    <a:pt x="52" y="15"/>
                    <a:pt x="55" y="16"/>
                  </a:cubicBezTo>
                  <a:close/>
                  <a:moveTo>
                    <a:pt x="84" y="16"/>
                  </a:moveTo>
                  <a:cubicBezTo>
                    <a:pt x="86" y="16"/>
                    <a:pt x="87" y="15"/>
                    <a:pt x="87" y="13"/>
                  </a:cubicBezTo>
                  <a:cubicBezTo>
                    <a:pt x="87" y="11"/>
                    <a:pt x="86" y="10"/>
                    <a:pt x="84" y="10"/>
                  </a:cubicBezTo>
                  <a:cubicBezTo>
                    <a:pt x="82" y="10"/>
                    <a:pt x="81" y="11"/>
                    <a:pt x="81" y="13"/>
                  </a:cubicBezTo>
                  <a:cubicBezTo>
                    <a:pt x="81" y="15"/>
                    <a:pt x="82" y="16"/>
                    <a:pt x="84" y="16"/>
                  </a:cubicBezTo>
                  <a:close/>
                  <a:moveTo>
                    <a:pt x="75" y="22"/>
                  </a:moveTo>
                  <a:cubicBezTo>
                    <a:pt x="76" y="26"/>
                    <a:pt x="79" y="28"/>
                    <a:pt x="84" y="28"/>
                  </a:cubicBezTo>
                  <a:cubicBezTo>
                    <a:pt x="90" y="28"/>
                    <a:pt x="94" y="24"/>
                    <a:pt x="94" y="17"/>
                  </a:cubicBezTo>
                  <a:cubicBezTo>
                    <a:pt x="94" y="9"/>
                    <a:pt x="90" y="5"/>
                    <a:pt x="83" y="5"/>
                  </a:cubicBezTo>
                  <a:cubicBezTo>
                    <a:pt x="77" y="5"/>
                    <a:pt x="74" y="8"/>
                    <a:pt x="74" y="13"/>
                  </a:cubicBezTo>
                  <a:cubicBezTo>
                    <a:pt x="75" y="18"/>
                    <a:pt x="77" y="20"/>
                    <a:pt x="82" y="20"/>
                  </a:cubicBezTo>
                  <a:cubicBezTo>
                    <a:pt x="84" y="20"/>
                    <a:pt x="86" y="20"/>
                    <a:pt x="87" y="19"/>
                  </a:cubicBezTo>
                  <a:cubicBezTo>
                    <a:pt x="87" y="22"/>
                    <a:pt x="86" y="24"/>
                    <a:pt x="84" y="24"/>
                  </a:cubicBezTo>
                  <a:cubicBezTo>
                    <a:pt x="82" y="24"/>
                    <a:pt x="81" y="23"/>
                    <a:pt x="81" y="22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108" y="17"/>
                  </a:moveTo>
                  <a:cubicBezTo>
                    <a:pt x="106" y="17"/>
                    <a:pt x="105" y="18"/>
                    <a:pt x="105" y="21"/>
                  </a:cubicBezTo>
                  <a:cubicBezTo>
                    <a:pt x="105" y="22"/>
                    <a:pt x="106" y="23"/>
                    <a:pt x="108" y="24"/>
                  </a:cubicBezTo>
                  <a:cubicBezTo>
                    <a:pt x="110" y="24"/>
                    <a:pt x="111" y="22"/>
                    <a:pt x="111" y="20"/>
                  </a:cubicBezTo>
                  <a:cubicBezTo>
                    <a:pt x="111" y="19"/>
                    <a:pt x="110" y="18"/>
                    <a:pt x="108" y="17"/>
                  </a:cubicBezTo>
                  <a:close/>
                  <a:moveTo>
                    <a:pt x="117" y="11"/>
                  </a:moveTo>
                  <a:cubicBezTo>
                    <a:pt x="116" y="7"/>
                    <a:pt x="113" y="5"/>
                    <a:pt x="108" y="5"/>
                  </a:cubicBezTo>
                  <a:cubicBezTo>
                    <a:pt x="101" y="5"/>
                    <a:pt x="98" y="9"/>
                    <a:pt x="98" y="17"/>
                  </a:cubicBezTo>
                  <a:cubicBezTo>
                    <a:pt x="98" y="24"/>
                    <a:pt x="101" y="28"/>
                    <a:pt x="109" y="28"/>
                  </a:cubicBezTo>
                  <a:cubicBezTo>
                    <a:pt x="114" y="28"/>
                    <a:pt x="117" y="25"/>
                    <a:pt x="118" y="20"/>
                  </a:cubicBezTo>
                  <a:cubicBezTo>
                    <a:pt x="117" y="16"/>
                    <a:pt x="115" y="13"/>
                    <a:pt x="110" y="13"/>
                  </a:cubicBezTo>
                  <a:cubicBezTo>
                    <a:pt x="108" y="13"/>
                    <a:pt x="106" y="14"/>
                    <a:pt x="105" y="15"/>
                  </a:cubicBezTo>
                  <a:cubicBezTo>
                    <a:pt x="105" y="11"/>
                    <a:pt x="106" y="9"/>
                    <a:pt x="108" y="9"/>
                  </a:cubicBezTo>
                  <a:cubicBezTo>
                    <a:pt x="109" y="9"/>
                    <a:pt x="110" y="10"/>
                    <a:pt x="111" y="11"/>
                  </a:cubicBezTo>
                  <a:lnTo>
                    <a:pt x="11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ïSlïḑé"/>
            <p:cNvSpPr/>
            <p:nvPr/>
          </p:nvSpPr>
          <p:spPr bwMode="auto">
            <a:xfrm>
              <a:off x="4451350" y="-1959835"/>
              <a:ext cx="42863" cy="241300"/>
            </a:xfrm>
            <a:custGeom>
              <a:avLst/>
              <a:gdLst>
                <a:gd name="T0" fmla="*/ 0 w 13"/>
                <a:gd name="T1" fmla="*/ 70 h 73"/>
                <a:gd name="T2" fmla="*/ 0 w 13"/>
                <a:gd name="T3" fmla="*/ 51 h 73"/>
                <a:gd name="T4" fmla="*/ 0 w 13"/>
                <a:gd name="T5" fmla="*/ 3 h 73"/>
                <a:gd name="T6" fmla="*/ 2 w 13"/>
                <a:gd name="T7" fmla="*/ 0 h 73"/>
                <a:gd name="T8" fmla="*/ 11 w 13"/>
                <a:gd name="T9" fmla="*/ 0 h 73"/>
                <a:gd name="T10" fmla="*/ 13 w 13"/>
                <a:gd name="T11" fmla="*/ 3 h 73"/>
                <a:gd name="T12" fmla="*/ 13 w 13"/>
                <a:gd name="T13" fmla="*/ 51 h 73"/>
                <a:gd name="T14" fmla="*/ 13 w 13"/>
                <a:gd name="T15" fmla="*/ 70 h 73"/>
                <a:gd name="T16" fmla="*/ 13 w 13"/>
                <a:gd name="T17" fmla="*/ 73 h 73"/>
                <a:gd name="T18" fmla="*/ 11 w 13"/>
                <a:gd name="T19" fmla="*/ 73 h 73"/>
                <a:gd name="T20" fmla="*/ 2 w 13"/>
                <a:gd name="T21" fmla="*/ 73 h 73"/>
                <a:gd name="T22" fmla="*/ 0 w 13"/>
                <a:gd name="T23" fmla="*/ 73 h 73"/>
                <a:gd name="T24" fmla="*/ 0 w 13"/>
                <a:gd name="T25" fmla="*/ 70 h 73"/>
                <a:gd name="T26" fmla="*/ 0 w 13"/>
                <a:gd name="T27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73">
                  <a:moveTo>
                    <a:pt x="0" y="7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3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îṩlîḋê"/>
            <p:cNvSpPr/>
            <p:nvPr/>
          </p:nvSpPr>
          <p:spPr bwMode="auto">
            <a:xfrm>
              <a:off x="4506913" y="-1939197"/>
              <a:ext cx="188913" cy="239713"/>
            </a:xfrm>
            <a:custGeom>
              <a:avLst/>
              <a:gdLst>
                <a:gd name="T0" fmla="*/ 0 w 57"/>
                <a:gd name="T1" fmla="*/ 65 h 73"/>
                <a:gd name="T2" fmla="*/ 0 w 57"/>
                <a:gd name="T3" fmla="*/ 47 h 73"/>
                <a:gd name="T4" fmla="*/ 0 w 57"/>
                <a:gd name="T5" fmla="*/ 2 h 73"/>
                <a:gd name="T6" fmla="*/ 2 w 57"/>
                <a:gd name="T7" fmla="*/ 0 h 73"/>
                <a:gd name="T8" fmla="*/ 10 w 57"/>
                <a:gd name="T9" fmla="*/ 0 h 73"/>
                <a:gd name="T10" fmla="*/ 11 w 57"/>
                <a:gd name="T11" fmla="*/ 2 h 73"/>
                <a:gd name="T12" fmla="*/ 11 w 57"/>
                <a:gd name="T13" fmla="*/ 16 h 73"/>
                <a:gd name="T14" fmla="*/ 17 w 57"/>
                <a:gd name="T15" fmla="*/ 12 h 73"/>
                <a:gd name="T16" fmla="*/ 20 w 57"/>
                <a:gd name="T17" fmla="*/ 13 h 73"/>
                <a:gd name="T18" fmla="*/ 46 w 57"/>
                <a:gd name="T19" fmla="*/ 50 h 73"/>
                <a:gd name="T20" fmla="*/ 56 w 57"/>
                <a:gd name="T21" fmla="*/ 64 h 73"/>
                <a:gd name="T22" fmla="*/ 57 w 57"/>
                <a:gd name="T23" fmla="*/ 66 h 73"/>
                <a:gd name="T24" fmla="*/ 55 w 57"/>
                <a:gd name="T25" fmla="*/ 67 h 73"/>
                <a:gd name="T26" fmla="*/ 49 w 57"/>
                <a:gd name="T27" fmla="*/ 72 h 73"/>
                <a:gd name="T28" fmla="*/ 47 w 57"/>
                <a:gd name="T29" fmla="*/ 73 h 73"/>
                <a:gd name="T30" fmla="*/ 46 w 57"/>
                <a:gd name="T31" fmla="*/ 71 h 73"/>
                <a:gd name="T32" fmla="*/ 46 w 57"/>
                <a:gd name="T33" fmla="*/ 71 h 73"/>
                <a:gd name="T34" fmla="*/ 36 w 57"/>
                <a:gd name="T35" fmla="*/ 56 h 73"/>
                <a:gd name="T36" fmla="*/ 11 w 57"/>
                <a:gd name="T37" fmla="*/ 21 h 73"/>
                <a:gd name="T38" fmla="*/ 11 w 57"/>
                <a:gd name="T39" fmla="*/ 47 h 73"/>
                <a:gd name="T40" fmla="*/ 11 w 57"/>
                <a:gd name="T41" fmla="*/ 65 h 73"/>
                <a:gd name="T42" fmla="*/ 11 w 57"/>
                <a:gd name="T43" fmla="*/ 67 h 73"/>
                <a:gd name="T44" fmla="*/ 10 w 57"/>
                <a:gd name="T45" fmla="*/ 67 h 73"/>
                <a:gd name="T46" fmla="*/ 2 w 57"/>
                <a:gd name="T47" fmla="*/ 67 h 73"/>
                <a:gd name="T48" fmla="*/ 0 w 57"/>
                <a:gd name="T49" fmla="*/ 67 h 73"/>
                <a:gd name="T50" fmla="*/ 0 w 57"/>
                <a:gd name="T51" fmla="*/ 65 h 73"/>
                <a:gd name="T52" fmla="*/ 0 w 57"/>
                <a:gd name="T53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" h="73">
                  <a:moveTo>
                    <a:pt x="0" y="65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9" y="12"/>
                    <a:pt x="20" y="13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íṧlîḓé"/>
            <p:cNvSpPr/>
            <p:nvPr/>
          </p:nvSpPr>
          <p:spPr bwMode="auto">
            <a:xfrm>
              <a:off x="4267200" y="-1856647"/>
              <a:ext cx="171450" cy="39688"/>
            </a:xfrm>
            <a:custGeom>
              <a:avLst/>
              <a:gdLst>
                <a:gd name="T0" fmla="*/ 2 w 52"/>
                <a:gd name="T1" fmla="*/ 12 h 12"/>
                <a:gd name="T2" fmla="*/ 16 w 52"/>
                <a:gd name="T3" fmla="*/ 12 h 12"/>
                <a:gd name="T4" fmla="*/ 50 w 52"/>
                <a:gd name="T5" fmla="*/ 12 h 12"/>
                <a:gd name="T6" fmla="*/ 52 w 52"/>
                <a:gd name="T7" fmla="*/ 10 h 12"/>
                <a:gd name="T8" fmla="*/ 52 w 52"/>
                <a:gd name="T9" fmla="*/ 2 h 12"/>
                <a:gd name="T10" fmla="*/ 50 w 52"/>
                <a:gd name="T11" fmla="*/ 0 h 12"/>
                <a:gd name="T12" fmla="*/ 16 w 52"/>
                <a:gd name="T13" fmla="*/ 0 h 12"/>
                <a:gd name="T14" fmla="*/ 2 w 52"/>
                <a:gd name="T15" fmla="*/ 0 h 12"/>
                <a:gd name="T16" fmla="*/ 0 w 52"/>
                <a:gd name="T17" fmla="*/ 0 h 12"/>
                <a:gd name="T18" fmla="*/ 0 w 52"/>
                <a:gd name="T19" fmla="*/ 2 h 12"/>
                <a:gd name="T20" fmla="*/ 0 w 52"/>
                <a:gd name="T21" fmla="*/ 10 h 12"/>
                <a:gd name="T22" fmla="*/ 0 w 52"/>
                <a:gd name="T23" fmla="*/ 12 h 12"/>
                <a:gd name="T24" fmla="*/ 2 w 52"/>
                <a:gd name="T25" fmla="*/ 12 h 12"/>
                <a:gd name="T26" fmla="*/ 2 w 52"/>
                <a:gd name="T27" fmla="*/ 12 h 12"/>
                <a:gd name="T28" fmla="*/ 45 w 52"/>
                <a:gd name="T29" fmla="*/ 2 h 12"/>
                <a:gd name="T30" fmla="*/ 46 w 52"/>
                <a:gd name="T31" fmla="*/ 2 h 12"/>
                <a:gd name="T32" fmla="*/ 46 w 52"/>
                <a:gd name="T33" fmla="*/ 11 h 12"/>
                <a:gd name="T34" fmla="*/ 45 w 52"/>
                <a:gd name="T35" fmla="*/ 11 h 12"/>
                <a:gd name="T36" fmla="*/ 45 w 52"/>
                <a:gd name="T3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12">
                  <a:moveTo>
                    <a:pt x="2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1" y="12"/>
                    <a:pt x="52" y="11"/>
                    <a:pt x="52" y="10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lose/>
                  <a:moveTo>
                    <a:pt x="45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lnTo>
                    <a:pt x="4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ïš1ïḓê"/>
            <p:cNvSpPr/>
            <p:nvPr/>
          </p:nvSpPr>
          <p:spPr bwMode="auto">
            <a:xfrm>
              <a:off x="4267200" y="-1810610"/>
              <a:ext cx="171450" cy="42863"/>
            </a:xfrm>
            <a:custGeom>
              <a:avLst/>
              <a:gdLst>
                <a:gd name="T0" fmla="*/ 2 w 52"/>
                <a:gd name="T1" fmla="*/ 13 h 13"/>
                <a:gd name="T2" fmla="*/ 16 w 52"/>
                <a:gd name="T3" fmla="*/ 13 h 13"/>
                <a:gd name="T4" fmla="*/ 50 w 52"/>
                <a:gd name="T5" fmla="*/ 13 h 13"/>
                <a:gd name="T6" fmla="*/ 52 w 52"/>
                <a:gd name="T7" fmla="*/ 11 h 13"/>
                <a:gd name="T8" fmla="*/ 52 w 52"/>
                <a:gd name="T9" fmla="*/ 2 h 13"/>
                <a:gd name="T10" fmla="*/ 50 w 52"/>
                <a:gd name="T11" fmla="*/ 0 h 13"/>
                <a:gd name="T12" fmla="*/ 16 w 52"/>
                <a:gd name="T13" fmla="*/ 0 h 13"/>
                <a:gd name="T14" fmla="*/ 2 w 52"/>
                <a:gd name="T15" fmla="*/ 0 h 13"/>
                <a:gd name="T16" fmla="*/ 0 w 52"/>
                <a:gd name="T17" fmla="*/ 0 h 13"/>
                <a:gd name="T18" fmla="*/ 0 w 52"/>
                <a:gd name="T19" fmla="*/ 2 h 13"/>
                <a:gd name="T20" fmla="*/ 0 w 52"/>
                <a:gd name="T21" fmla="*/ 11 h 13"/>
                <a:gd name="T22" fmla="*/ 0 w 52"/>
                <a:gd name="T23" fmla="*/ 13 h 13"/>
                <a:gd name="T24" fmla="*/ 2 w 52"/>
                <a:gd name="T25" fmla="*/ 13 h 13"/>
                <a:gd name="T26" fmla="*/ 2 w 52"/>
                <a:gd name="T27" fmla="*/ 13 h 13"/>
                <a:gd name="T28" fmla="*/ 45 w 52"/>
                <a:gd name="T29" fmla="*/ 2 h 13"/>
                <a:gd name="T30" fmla="*/ 46 w 52"/>
                <a:gd name="T31" fmla="*/ 2 h 13"/>
                <a:gd name="T32" fmla="*/ 46 w 52"/>
                <a:gd name="T33" fmla="*/ 11 h 13"/>
                <a:gd name="T34" fmla="*/ 45 w 52"/>
                <a:gd name="T35" fmla="*/ 11 h 13"/>
                <a:gd name="T36" fmla="*/ 45 w 52"/>
                <a:gd name="T3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13">
                  <a:moveTo>
                    <a:pt x="2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1" y="13"/>
                    <a:pt x="52" y="12"/>
                    <a:pt x="52" y="11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45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lnTo>
                    <a:pt x="4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ïšḷîďê"/>
            <p:cNvSpPr/>
            <p:nvPr/>
          </p:nvSpPr>
          <p:spPr bwMode="auto">
            <a:xfrm>
              <a:off x="4267200" y="-1761397"/>
              <a:ext cx="171450" cy="42863"/>
            </a:xfrm>
            <a:custGeom>
              <a:avLst/>
              <a:gdLst>
                <a:gd name="T0" fmla="*/ 2 w 52"/>
                <a:gd name="T1" fmla="*/ 13 h 13"/>
                <a:gd name="T2" fmla="*/ 16 w 52"/>
                <a:gd name="T3" fmla="*/ 13 h 13"/>
                <a:gd name="T4" fmla="*/ 50 w 52"/>
                <a:gd name="T5" fmla="*/ 13 h 13"/>
                <a:gd name="T6" fmla="*/ 52 w 52"/>
                <a:gd name="T7" fmla="*/ 11 h 13"/>
                <a:gd name="T8" fmla="*/ 52 w 52"/>
                <a:gd name="T9" fmla="*/ 2 h 13"/>
                <a:gd name="T10" fmla="*/ 50 w 52"/>
                <a:gd name="T11" fmla="*/ 0 h 13"/>
                <a:gd name="T12" fmla="*/ 16 w 52"/>
                <a:gd name="T13" fmla="*/ 0 h 13"/>
                <a:gd name="T14" fmla="*/ 2 w 52"/>
                <a:gd name="T15" fmla="*/ 0 h 13"/>
                <a:gd name="T16" fmla="*/ 0 w 52"/>
                <a:gd name="T17" fmla="*/ 0 h 13"/>
                <a:gd name="T18" fmla="*/ 0 w 52"/>
                <a:gd name="T19" fmla="*/ 2 h 13"/>
                <a:gd name="T20" fmla="*/ 0 w 52"/>
                <a:gd name="T21" fmla="*/ 11 h 13"/>
                <a:gd name="T22" fmla="*/ 0 w 52"/>
                <a:gd name="T23" fmla="*/ 13 h 13"/>
                <a:gd name="T24" fmla="*/ 2 w 52"/>
                <a:gd name="T25" fmla="*/ 13 h 13"/>
                <a:gd name="T26" fmla="*/ 2 w 52"/>
                <a:gd name="T27" fmla="*/ 13 h 13"/>
                <a:gd name="T28" fmla="*/ 45 w 52"/>
                <a:gd name="T29" fmla="*/ 2 h 13"/>
                <a:gd name="T30" fmla="*/ 46 w 52"/>
                <a:gd name="T31" fmla="*/ 2 h 13"/>
                <a:gd name="T32" fmla="*/ 46 w 52"/>
                <a:gd name="T33" fmla="*/ 11 h 13"/>
                <a:gd name="T34" fmla="*/ 45 w 52"/>
                <a:gd name="T35" fmla="*/ 11 h 13"/>
                <a:gd name="T36" fmla="*/ 45 w 52"/>
                <a:gd name="T3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13">
                  <a:moveTo>
                    <a:pt x="2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1" y="13"/>
                    <a:pt x="52" y="12"/>
                    <a:pt x="52" y="11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45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lnTo>
                    <a:pt x="4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íšḻíḓê"/>
            <p:cNvSpPr/>
            <p:nvPr/>
          </p:nvSpPr>
          <p:spPr bwMode="auto">
            <a:xfrm>
              <a:off x="4227513" y="-1916972"/>
              <a:ext cx="211138" cy="63500"/>
            </a:xfrm>
            <a:custGeom>
              <a:avLst/>
              <a:gdLst>
                <a:gd name="T0" fmla="*/ 57 w 64"/>
                <a:gd name="T1" fmla="*/ 0 h 19"/>
                <a:gd name="T2" fmla="*/ 64 w 64"/>
                <a:gd name="T3" fmla="*/ 7 h 19"/>
                <a:gd name="T4" fmla="*/ 57 w 64"/>
                <a:gd name="T5" fmla="*/ 14 h 19"/>
                <a:gd name="T6" fmla="*/ 57 w 64"/>
                <a:gd name="T7" fmla="*/ 14 h 19"/>
                <a:gd name="T8" fmla="*/ 25 w 64"/>
                <a:gd name="T9" fmla="*/ 14 h 19"/>
                <a:gd name="T10" fmla="*/ 25 w 64"/>
                <a:gd name="T11" fmla="*/ 13 h 19"/>
                <a:gd name="T12" fmla="*/ 52 w 64"/>
                <a:gd name="T13" fmla="*/ 13 h 19"/>
                <a:gd name="T14" fmla="*/ 50 w 64"/>
                <a:gd name="T15" fmla="*/ 12 h 19"/>
                <a:gd name="T16" fmla="*/ 0 w 64"/>
                <a:gd name="T17" fmla="*/ 19 h 19"/>
                <a:gd name="T18" fmla="*/ 4 w 64"/>
                <a:gd name="T19" fmla="*/ 7 h 19"/>
                <a:gd name="T20" fmla="*/ 49 w 64"/>
                <a:gd name="T21" fmla="*/ 5 h 19"/>
                <a:gd name="T22" fmla="*/ 57 w 64"/>
                <a:gd name="T23" fmla="*/ 0 h 19"/>
                <a:gd name="T24" fmla="*/ 57 w 64"/>
                <a:gd name="T25" fmla="*/ 4 h 19"/>
                <a:gd name="T26" fmla="*/ 57 w 64"/>
                <a:gd name="T27" fmla="*/ 9 h 19"/>
                <a:gd name="T28" fmla="*/ 53 w 64"/>
                <a:gd name="T29" fmla="*/ 12 h 19"/>
                <a:gd name="T30" fmla="*/ 59 w 64"/>
                <a:gd name="T31" fmla="*/ 7 h 19"/>
                <a:gd name="T32" fmla="*/ 57 w 64"/>
                <a:gd name="T33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9">
                  <a:moveTo>
                    <a:pt x="57" y="0"/>
                  </a:moveTo>
                  <a:cubicBezTo>
                    <a:pt x="61" y="0"/>
                    <a:pt x="64" y="3"/>
                    <a:pt x="64" y="7"/>
                  </a:cubicBezTo>
                  <a:cubicBezTo>
                    <a:pt x="64" y="11"/>
                    <a:pt x="61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2"/>
                    <a:pt x="51" y="12"/>
                    <a:pt x="50" y="12"/>
                  </a:cubicBezTo>
                  <a:cubicBezTo>
                    <a:pt x="21" y="10"/>
                    <a:pt x="6" y="17"/>
                    <a:pt x="0" y="19"/>
                  </a:cubicBezTo>
                  <a:cubicBezTo>
                    <a:pt x="0" y="18"/>
                    <a:pt x="2" y="10"/>
                    <a:pt x="4" y="7"/>
                  </a:cubicBezTo>
                  <a:cubicBezTo>
                    <a:pt x="26" y="2"/>
                    <a:pt x="31" y="4"/>
                    <a:pt x="49" y="5"/>
                  </a:cubicBezTo>
                  <a:cubicBezTo>
                    <a:pt x="50" y="2"/>
                    <a:pt x="53" y="0"/>
                    <a:pt x="57" y="0"/>
                  </a:cubicBezTo>
                  <a:close/>
                  <a:moveTo>
                    <a:pt x="57" y="4"/>
                  </a:moveTo>
                  <a:cubicBezTo>
                    <a:pt x="53" y="4"/>
                    <a:pt x="52" y="9"/>
                    <a:pt x="57" y="9"/>
                  </a:cubicBezTo>
                  <a:cubicBezTo>
                    <a:pt x="56" y="11"/>
                    <a:pt x="55" y="11"/>
                    <a:pt x="53" y="12"/>
                  </a:cubicBezTo>
                  <a:cubicBezTo>
                    <a:pt x="55" y="13"/>
                    <a:pt x="59" y="11"/>
                    <a:pt x="59" y="7"/>
                  </a:cubicBezTo>
                  <a:cubicBezTo>
                    <a:pt x="59" y="6"/>
                    <a:pt x="58" y="4"/>
                    <a:pt x="5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îsļiḋê"/>
            <p:cNvSpPr/>
            <p:nvPr/>
          </p:nvSpPr>
          <p:spPr bwMode="auto">
            <a:xfrm>
              <a:off x="4745038" y="-1715360"/>
              <a:ext cx="52388" cy="268288"/>
            </a:xfrm>
            <a:custGeom>
              <a:avLst/>
              <a:gdLst>
                <a:gd name="T0" fmla="*/ 6 w 16"/>
                <a:gd name="T1" fmla="*/ 0 h 81"/>
                <a:gd name="T2" fmla="*/ 9 w 16"/>
                <a:gd name="T3" fmla="*/ 0 h 81"/>
                <a:gd name="T4" fmla="*/ 13 w 16"/>
                <a:gd name="T5" fmla="*/ 3 h 81"/>
                <a:gd name="T6" fmla="*/ 13 w 16"/>
                <a:gd name="T7" fmla="*/ 16 h 81"/>
                <a:gd name="T8" fmla="*/ 10 w 16"/>
                <a:gd name="T9" fmla="*/ 19 h 81"/>
                <a:gd name="T10" fmla="*/ 10 w 16"/>
                <a:gd name="T11" fmla="*/ 29 h 81"/>
                <a:gd name="T12" fmla="*/ 12 w 16"/>
                <a:gd name="T13" fmla="*/ 29 h 81"/>
                <a:gd name="T14" fmla="*/ 16 w 16"/>
                <a:gd name="T15" fmla="*/ 32 h 81"/>
                <a:gd name="T16" fmla="*/ 16 w 16"/>
                <a:gd name="T17" fmla="*/ 47 h 81"/>
                <a:gd name="T18" fmla="*/ 12 w 16"/>
                <a:gd name="T19" fmla="*/ 50 h 81"/>
                <a:gd name="T20" fmla="*/ 10 w 16"/>
                <a:gd name="T21" fmla="*/ 50 h 81"/>
                <a:gd name="T22" fmla="*/ 10 w 16"/>
                <a:gd name="T23" fmla="*/ 60 h 81"/>
                <a:gd name="T24" fmla="*/ 12 w 16"/>
                <a:gd name="T25" fmla="*/ 60 h 81"/>
                <a:gd name="T26" fmla="*/ 16 w 16"/>
                <a:gd name="T27" fmla="*/ 63 h 81"/>
                <a:gd name="T28" fmla="*/ 16 w 16"/>
                <a:gd name="T29" fmla="*/ 78 h 81"/>
                <a:gd name="T30" fmla="*/ 12 w 16"/>
                <a:gd name="T31" fmla="*/ 81 h 81"/>
                <a:gd name="T32" fmla="*/ 4 w 16"/>
                <a:gd name="T33" fmla="*/ 81 h 81"/>
                <a:gd name="T34" fmla="*/ 0 w 16"/>
                <a:gd name="T35" fmla="*/ 78 h 81"/>
                <a:gd name="T36" fmla="*/ 0 w 16"/>
                <a:gd name="T37" fmla="*/ 63 h 81"/>
                <a:gd name="T38" fmla="*/ 4 w 16"/>
                <a:gd name="T39" fmla="*/ 60 h 81"/>
                <a:gd name="T40" fmla="*/ 6 w 16"/>
                <a:gd name="T41" fmla="*/ 60 h 81"/>
                <a:gd name="T42" fmla="*/ 6 w 16"/>
                <a:gd name="T43" fmla="*/ 50 h 81"/>
                <a:gd name="T44" fmla="*/ 4 w 16"/>
                <a:gd name="T45" fmla="*/ 50 h 81"/>
                <a:gd name="T46" fmla="*/ 0 w 16"/>
                <a:gd name="T47" fmla="*/ 47 h 81"/>
                <a:gd name="T48" fmla="*/ 0 w 16"/>
                <a:gd name="T49" fmla="*/ 32 h 81"/>
                <a:gd name="T50" fmla="*/ 4 w 16"/>
                <a:gd name="T51" fmla="*/ 29 h 81"/>
                <a:gd name="T52" fmla="*/ 7 w 16"/>
                <a:gd name="T53" fmla="*/ 29 h 81"/>
                <a:gd name="T54" fmla="*/ 7 w 16"/>
                <a:gd name="T55" fmla="*/ 19 h 81"/>
                <a:gd name="T56" fmla="*/ 6 w 16"/>
                <a:gd name="T57" fmla="*/ 19 h 81"/>
                <a:gd name="T58" fmla="*/ 2 w 16"/>
                <a:gd name="T59" fmla="*/ 16 h 81"/>
                <a:gd name="T60" fmla="*/ 2 w 16"/>
                <a:gd name="T61" fmla="*/ 3 h 81"/>
                <a:gd name="T62" fmla="*/ 6 w 16"/>
                <a:gd name="T63" fmla="*/ 0 h 81"/>
                <a:gd name="T64" fmla="*/ 6 w 16"/>
                <a:gd name="T65" fmla="*/ 63 h 81"/>
                <a:gd name="T66" fmla="*/ 4 w 16"/>
                <a:gd name="T67" fmla="*/ 65 h 81"/>
                <a:gd name="T68" fmla="*/ 4 w 16"/>
                <a:gd name="T69" fmla="*/ 76 h 81"/>
                <a:gd name="T70" fmla="*/ 6 w 16"/>
                <a:gd name="T71" fmla="*/ 79 h 81"/>
                <a:gd name="T72" fmla="*/ 10 w 16"/>
                <a:gd name="T73" fmla="*/ 79 h 81"/>
                <a:gd name="T74" fmla="*/ 12 w 16"/>
                <a:gd name="T75" fmla="*/ 76 h 81"/>
                <a:gd name="T76" fmla="*/ 12 w 16"/>
                <a:gd name="T77" fmla="*/ 65 h 81"/>
                <a:gd name="T78" fmla="*/ 10 w 16"/>
                <a:gd name="T79" fmla="*/ 63 h 81"/>
                <a:gd name="T80" fmla="*/ 6 w 16"/>
                <a:gd name="T81" fmla="*/ 63 h 81"/>
                <a:gd name="T82" fmla="*/ 6 w 16"/>
                <a:gd name="T83" fmla="*/ 31 h 81"/>
                <a:gd name="T84" fmla="*/ 4 w 16"/>
                <a:gd name="T85" fmla="*/ 34 h 81"/>
                <a:gd name="T86" fmla="*/ 4 w 16"/>
                <a:gd name="T87" fmla="*/ 45 h 81"/>
                <a:gd name="T88" fmla="*/ 6 w 16"/>
                <a:gd name="T89" fmla="*/ 47 h 81"/>
                <a:gd name="T90" fmla="*/ 10 w 16"/>
                <a:gd name="T91" fmla="*/ 47 h 81"/>
                <a:gd name="T92" fmla="*/ 12 w 16"/>
                <a:gd name="T93" fmla="*/ 45 h 81"/>
                <a:gd name="T94" fmla="*/ 12 w 16"/>
                <a:gd name="T95" fmla="*/ 34 h 81"/>
                <a:gd name="T96" fmla="*/ 10 w 16"/>
                <a:gd name="T97" fmla="*/ 31 h 81"/>
                <a:gd name="T98" fmla="*/ 6 w 16"/>
                <a:gd name="T99" fmla="*/ 3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" h="81">
                  <a:moveTo>
                    <a:pt x="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3" y="1"/>
                    <a:pt x="13" y="3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7"/>
                    <a:pt x="12" y="18"/>
                    <a:pt x="10" y="1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4" y="29"/>
                    <a:pt x="16" y="30"/>
                    <a:pt x="16" y="3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8"/>
                    <a:pt x="14" y="50"/>
                    <a:pt x="12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62"/>
                    <a:pt x="16" y="63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80"/>
                    <a:pt x="14" y="81"/>
                    <a:pt x="12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1"/>
                    <a:pt x="0" y="80"/>
                    <a:pt x="0" y="7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2" y="60"/>
                    <a:pt x="4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2" y="50"/>
                    <a:pt x="0" y="48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0"/>
                    <a:pt x="2" y="29"/>
                    <a:pt x="4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7"/>
                    <a:pt x="2" y="1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4" y="0"/>
                    <a:pt x="6" y="0"/>
                  </a:cubicBezTo>
                  <a:close/>
                  <a:moveTo>
                    <a:pt x="6" y="63"/>
                  </a:moveTo>
                  <a:cubicBezTo>
                    <a:pt x="5" y="63"/>
                    <a:pt x="4" y="64"/>
                    <a:pt x="4" y="65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7"/>
                    <a:pt x="5" y="79"/>
                    <a:pt x="6" y="79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1" y="79"/>
                    <a:pt x="12" y="77"/>
                    <a:pt x="12" y="7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4"/>
                    <a:pt x="11" y="63"/>
                    <a:pt x="10" y="63"/>
                  </a:cubicBezTo>
                  <a:cubicBezTo>
                    <a:pt x="6" y="63"/>
                    <a:pt x="6" y="63"/>
                    <a:pt x="6" y="63"/>
                  </a:cubicBezTo>
                  <a:close/>
                  <a:moveTo>
                    <a:pt x="6" y="31"/>
                  </a:moveTo>
                  <a:cubicBezTo>
                    <a:pt x="5" y="31"/>
                    <a:pt x="4" y="33"/>
                    <a:pt x="4" y="3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6"/>
                    <a:pt x="5" y="47"/>
                    <a:pt x="6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7"/>
                    <a:pt x="12" y="46"/>
                    <a:pt x="12" y="4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1" y="31"/>
                    <a:pt x="10" y="31"/>
                  </a:cubicBezTo>
                  <a:lnTo>
                    <a:pt x="6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ïŝlîďe"/>
            <p:cNvSpPr/>
            <p:nvPr/>
          </p:nvSpPr>
          <p:spPr bwMode="auto">
            <a:xfrm>
              <a:off x="4078288" y="-1685197"/>
              <a:ext cx="214313" cy="439738"/>
            </a:xfrm>
            <a:custGeom>
              <a:avLst/>
              <a:gdLst>
                <a:gd name="T0" fmla="*/ 62 w 65"/>
                <a:gd name="T1" fmla="*/ 0 h 133"/>
                <a:gd name="T2" fmla="*/ 63 w 65"/>
                <a:gd name="T3" fmla="*/ 0 h 133"/>
                <a:gd name="T4" fmla="*/ 64 w 65"/>
                <a:gd name="T5" fmla="*/ 4 h 133"/>
                <a:gd name="T6" fmla="*/ 26 w 65"/>
                <a:gd name="T7" fmla="*/ 111 h 133"/>
                <a:gd name="T8" fmla="*/ 37 w 65"/>
                <a:gd name="T9" fmla="*/ 116 h 133"/>
                <a:gd name="T10" fmla="*/ 39 w 65"/>
                <a:gd name="T11" fmla="*/ 121 h 133"/>
                <a:gd name="T12" fmla="*/ 35 w 65"/>
                <a:gd name="T13" fmla="*/ 130 h 133"/>
                <a:gd name="T14" fmla="*/ 30 w 65"/>
                <a:gd name="T15" fmla="*/ 132 h 133"/>
                <a:gd name="T16" fmla="*/ 2 w 65"/>
                <a:gd name="T17" fmla="*/ 120 h 133"/>
                <a:gd name="T18" fmla="*/ 1 w 65"/>
                <a:gd name="T19" fmla="*/ 115 h 133"/>
                <a:gd name="T20" fmla="*/ 5 w 65"/>
                <a:gd name="T21" fmla="*/ 105 h 133"/>
                <a:gd name="T22" fmla="*/ 9 w 65"/>
                <a:gd name="T23" fmla="*/ 103 h 133"/>
                <a:gd name="T24" fmla="*/ 21 w 65"/>
                <a:gd name="T25" fmla="*/ 109 h 133"/>
                <a:gd name="T26" fmla="*/ 59 w 65"/>
                <a:gd name="T27" fmla="*/ 2 h 133"/>
                <a:gd name="T28" fmla="*/ 62 w 65"/>
                <a:gd name="T2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33">
                  <a:moveTo>
                    <a:pt x="62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5" y="1"/>
                    <a:pt x="65" y="3"/>
                    <a:pt x="64" y="4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9" y="117"/>
                    <a:pt x="40" y="119"/>
                    <a:pt x="39" y="121"/>
                  </a:cubicBezTo>
                  <a:cubicBezTo>
                    <a:pt x="35" y="130"/>
                    <a:pt x="35" y="130"/>
                    <a:pt x="35" y="130"/>
                  </a:cubicBezTo>
                  <a:cubicBezTo>
                    <a:pt x="34" y="132"/>
                    <a:pt x="32" y="133"/>
                    <a:pt x="30" y="13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1" y="119"/>
                    <a:pt x="0" y="117"/>
                    <a:pt x="1" y="11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4"/>
                    <a:pt x="8" y="103"/>
                    <a:pt x="9" y="103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0" y="1"/>
                    <a:pt x="61" y="0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2" name="ïŝḻíḑè"/>
            <p:cNvSpPr/>
            <p:nvPr/>
          </p:nvSpPr>
          <p:spPr bwMode="auto">
            <a:xfrm>
              <a:off x="4619625" y="-1702660"/>
              <a:ext cx="195263" cy="106363"/>
            </a:xfrm>
            <a:custGeom>
              <a:avLst/>
              <a:gdLst>
                <a:gd name="T0" fmla="*/ 1 w 59"/>
                <a:gd name="T1" fmla="*/ 0 h 32"/>
                <a:gd name="T2" fmla="*/ 0 w 59"/>
                <a:gd name="T3" fmla="*/ 32 h 32"/>
                <a:gd name="T4" fmla="*/ 59 w 59"/>
                <a:gd name="T5" fmla="*/ 0 h 32"/>
                <a:gd name="T6" fmla="*/ 1 w 5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32">
                  <a:moveTo>
                    <a:pt x="1" y="0"/>
                  </a:moveTo>
                  <a:cubicBezTo>
                    <a:pt x="0" y="10"/>
                    <a:pt x="0" y="22"/>
                    <a:pt x="0" y="32"/>
                  </a:cubicBezTo>
                  <a:cubicBezTo>
                    <a:pt x="31" y="25"/>
                    <a:pt x="41" y="16"/>
                    <a:pt x="59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íSľídé"/>
            <p:cNvSpPr/>
            <p:nvPr/>
          </p:nvSpPr>
          <p:spPr bwMode="auto">
            <a:xfrm>
              <a:off x="4171950" y="-1709010"/>
              <a:ext cx="441325" cy="290513"/>
            </a:xfrm>
            <a:custGeom>
              <a:avLst/>
              <a:gdLst>
                <a:gd name="T0" fmla="*/ 0 w 134"/>
                <a:gd name="T1" fmla="*/ 0 h 88"/>
                <a:gd name="T2" fmla="*/ 132 w 134"/>
                <a:gd name="T3" fmla="*/ 0 h 88"/>
                <a:gd name="T4" fmla="*/ 132 w 134"/>
                <a:gd name="T5" fmla="*/ 36 h 88"/>
                <a:gd name="T6" fmla="*/ 134 w 134"/>
                <a:gd name="T7" fmla="*/ 88 h 88"/>
                <a:gd name="T8" fmla="*/ 37 w 134"/>
                <a:gd name="T9" fmla="*/ 88 h 88"/>
                <a:gd name="T10" fmla="*/ 41 w 134"/>
                <a:gd name="T11" fmla="*/ 39 h 88"/>
                <a:gd name="T12" fmla="*/ 32 w 134"/>
                <a:gd name="T13" fmla="*/ 35 h 88"/>
                <a:gd name="T14" fmla="*/ 39 w 134"/>
                <a:gd name="T15" fmla="*/ 8 h 88"/>
                <a:gd name="T16" fmla="*/ 31 w 134"/>
                <a:gd name="T17" fmla="*/ 5 h 88"/>
                <a:gd name="T18" fmla="*/ 20 w 134"/>
                <a:gd name="T19" fmla="*/ 31 h 88"/>
                <a:gd name="T20" fmla="*/ 1 w 134"/>
                <a:gd name="T21" fmla="*/ 27 h 88"/>
                <a:gd name="T22" fmla="*/ 0 w 134"/>
                <a:gd name="T2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88"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3" y="21"/>
                    <a:pt x="131" y="31"/>
                    <a:pt x="132" y="36"/>
                  </a:cubicBezTo>
                  <a:cubicBezTo>
                    <a:pt x="102" y="40"/>
                    <a:pt x="116" y="81"/>
                    <a:pt x="134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55" y="85"/>
                    <a:pt x="64" y="47"/>
                    <a:pt x="41" y="39"/>
                  </a:cubicBezTo>
                  <a:cubicBezTo>
                    <a:pt x="38" y="37"/>
                    <a:pt x="35" y="36"/>
                    <a:pt x="32" y="35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4"/>
                    <a:pt x="34" y="3"/>
                    <a:pt x="31" y="5"/>
                  </a:cubicBezTo>
                  <a:cubicBezTo>
                    <a:pt x="27" y="13"/>
                    <a:pt x="23" y="22"/>
                    <a:pt x="20" y="31"/>
                  </a:cubicBezTo>
                  <a:cubicBezTo>
                    <a:pt x="14" y="30"/>
                    <a:pt x="7" y="29"/>
                    <a:pt x="1" y="2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ïSļíḋè"/>
            <p:cNvSpPr/>
            <p:nvPr/>
          </p:nvSpPr>
          <p:spPr bwMode="auto">
            <a:xfrm>
              <a:off x="3587750" y="-2445610"/>
              <a:ext cx="1711325" cy="1714500"/>
            </a:xfrm>
            <a:custGeom>
              <a:avLst/>
              <a:gdLst>
                <a:gd name="T0" fmla="*/ 260 w 519"/>
                <a:gd name="T1" fmla="*/ 0 h 519"/>
                <a:gd name="T2" fmla="*/ 260 w 519"/>
                <a:gd name="T3" fmla="*/ 0 h 519"/>
                <a:gd name="T4" fmla="*/ 260 w 519"/>
                <a:gd name="T5" fmla="*/ 0 h 519"/>
                <a:gd name="T6" fmla="*/ 443 w 519"/>
                <a:gd name="T7" fmla="*/ 76 h 519"/>
                <a:gd name="T8" fmla="*/ 519 w 519"/>
                <a:gd name="T9" fmla="*/ 260 h 519"/>
                <a:gd name="T10" fmla="*/ 519 w 519"/>
                <a:gd name="T11" fmla="*/ 260 h 519"/>
                <a:gd name="T12" fmla="*/ 519 w 519"/>
                <a:gd name="T13" fmla="*/ 260 h 519"/>
                <a:gd name="T14" fmla="*/ 519 w 519"/>
                <a:gd name="T15" fmla="*/ 260 h 519"/>
                <a:gd name="T16" fmla="*/ 519 w 519"/>
                <a:gd name="T17" fmla="*/ 260 h 519"/>
                <a:gd name="T18" fmla="*/ 443 w 519"/>
                <a:gd name="T19" fmla="*/ 443 h 519"/>
                <a:gd name="T20" fmla="*/ 260 w 519"/>
                <a:gd name="T21" fmla="*/ 519 h 519"/>
                <a:gd name="T22" fmla="*/ 260 w 519"/>
                <a:gd name="T23" fmla="*/ 519 h 519"/>
                <a:gd name="T24" fmla="*/ 260 w 519"/>
                <a:gd name="T25" fmla="*/ 519 h 519"/>
                <a:gd name="T26" fmla="*/ 260 w 519"/>
                <a:gd name="T27" fmla="*/ 519 h 519"/>
                <a:gd name="T28" fmla="*/ 260 w 519"/>
                <a:gd name="T29" fmla="*/ 519 h 519"/>
                <a:gd name="T30" fmla="*/ 76 w 519"/>
                <a:gd name="T31" fmla="*/ 443 h 519"/>
                <a:gd name="T32" fmla="*/ 0 w 519"/>
                <a:gd name="T33" fmla="*/ 260 h 519"/>
                <a:gd name="T34" fmla="*/ 0 w 519"/>
                <a:gd name="T35" fmla="*/ 260 h 519"/>
                <a:gd name="T36" fmla="*/ 0 w 519"/>
                <a:gd name="T37" fmla="*/ 260 h 519"/>
                <a:gd name="T38" fmla="*/ 0 w 519"/>
                <a:gd name="T39" fmla="*/ 260 h 519"/>
                <a:gd name="T40" fmla="*/ 0 w 519"/>
                <a:gd name="T41" fmla="*/ 260 h 519"/>
                <a:gd name="T42" fmla="*/ 76 w 519"/>
                <a:gd name="T43" fmla="*/ 76 h 519"/>
                <a:gd name="T44" fmla="*/ 260 w 519"/>
                <a:gd name="T45" fmla="*/ 0 h 519"/>
                <a:gd name="T46" fmla="*/ 260 w 519"/>
                <a:gd name="T47" fmla="*/ 0 h 519"/>
                <a:gd name="T48" fmla="*/ 260 w 519"/>
                <a:gd name="T49" fmla="*/ 0 h 519"/>
                <a:gd name="T50" fmla="*/ 260 w 519"/>
                <a:gd name="T51" fmla="*/ 6 h 519"/>
                <a:gd name="T52" fmla="*/ 260 w 519"/>
                <a:gd name="T53" fmla="*/ 6 h 519"/>
                <a:gd name="T54" fmla="*/ 260 w 519"/>
                <a:gd name="T55" fmla="*/ 6 h 519"/>
                <a:gd name="T56" fmla="*/ 260 w 519"/>
                <a:gd name="T57" fmla="*/ 6 h 519"/>
                <a:gd name="T58" fmla="*/ 260 w 519"/>
                <a:gd name="T59" fmla="*/ 6 h 519"/>
                <a:gd name="T60" fmla="*/ 80 w 519"/>
                <a:gd name="T61" fmla="*/ 80 h 519"/>
                <a:gd name="T62" fmla="*/ 6 w 519"/>
                <a:gd name="T63" fmla="*/ 260 h 519"/>
                <a:gd name="T64" fmla="*/ 6 w 519"/>
                <a:gd name="T65" fmla="*/ 260 h 519"/>
                <a:gd name="T66" fmla="*/ 6 w 519"/>
                <a:gd name="T67" fmla="*/ 260 h 519"/>
                <a:gd name="T68" fmla="*/ 6 w 519"/>
                <a:gd name="T69" fmla="*/ 260 h 519"/>
                <a:gd name="T70" fmla="*/ 6 w 519"/>
                <a:gd name="T71" fmla="*/ 260 h 519"/>
                <a:gd name="T72" fmla="*/ 80 w 519"/>
                <a:gd name="T73" fmla="*/ 439 h 519"/>
                <a:gd name="T74" fmla="*/ 260 w 519"/>
                <a:gd name="T75" fmla="*/ 514 h 519"/>
                <a:gd name="T76" fmla="*/ 260 w 519"/>
                <a:gd name="T77" fmla="*/ 514 h 519"/>
                <a:gd name="T78" fmla="*/ 260 w 519"/>
                <a:gd name="T79" fmla="*/ 514 h 519"/>
                <a:gd name="T80" fmla="*/ 260 w 519"/>
                <a:gd name="T81" fmla="*/ 514 h 519"/>
                <a:gd name="T82" fmla="*/ 260 w 519"/>
                <a:gd name="T83" fmla="*/ 514 h 519"/>
                <a:gd name="T84" fmla="*/ 439 w 519"/>
                <a:gd name="T85" fmla="*/ 439 h 519"/>
                <a:gd name="T86" fmla="*/ 513 w 519"/>
                <a:gd name="T87" fmla="*/ 260 h 519"/>
                <a:gd name="T88" fmla="*/ 513 w 519"/>
                <a:gd name="T89" fmla="*/ 260 h 519"/>
                <a:gd name="T90" fmla="*/ 513 w 519"/>
                <a:gd name="T91" fmla="*/ 260 h 519"/>
                <a:gd name="T92" fmla="*/ 513 w 519"/>
                <a:gd name="T93" fmla="*/ 260 h 519"/>
                <a:gd name="T94" fmla="*/ 513 w 519"/>
                <a:gd name="T95" fmla="*/ 260 h 519"/>
                <a:gd name="T96" fmla="*/ 439 w 519"/>
                <a:gd name="T97" fmla="*/ 80 h 519"/>
                <a:gd name="T98" fmla="*/ 260 w 519"/>
                <a:gd name="T99" fmla="*/ 6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9" h="519">
                  <a:moveTo>
                    <a:pt x="260" y="0"/>
                  </a:move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331" y="0"/>
                    <a:pt x="396" y="29"/>
                    <a:pt x="443" y="76"/>
                  </a:cubicBezTo>
                  <a:cubicBezTo>
                    <a:pt x="490" y="123"/>
                    <a:pt x="519" y="188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332"/>
                    <a:pt x="490" y="396"/>
                    <a:pt x="443" y="443"/>
                  </a:cubicBezTo>
                  <a:cubicBezTo>
                    <a:pt x="396" y="490"/>
                    <a:pt x="331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188" y="519"/>
                    <a:pt x="123" y="490"/>
                    <a:pt x="76" y="443"/>
                  </a:cubicBezTo>
                  <a:cubicBezTo>
                    <a:pt x="29" y="396"/>
                    <a:pt x="0" y="332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188"/>
                    <a:pt x="29" y="123"/>
                    <a:pt x="76" y="76"/>
                  </a:cubicBezTo>
                  <a:cubicBezTo>
                    <a:pt x="123" y="29"/>
                    <a:pt x="188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lose/>
                  <a:moveTo>
                    <a:pt x="260" y="6"/>
                  </a:moveTo>
                  <a:cubicBezTo>
                    <a:pt x="260" y="6"/>
                    <a:pt x="260" y="6"/>
                    <a:pt x="260" y="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190" y="6"/>
                    <a:pt x="126" y="35"/>
                    <a:pt x="80" y="80"/>
                  </a:cubicBezTo>
                  <a:cubicBezTo>
                    <a:pt x="34" y="126"/>
                    <a:pt x="6" y="19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330"/>
                    <a:pt x="34" y="393"/>
                    <a:pt x="80" y="439"/>
                  </a:cubicBezTo>
                  <a:cubicBezTo>
                    <a:pt x="126" y="485"/>
                    <a:pt x="19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330" y="514"/>
                    <a:pt x="393" y="485"/>
                    <a:pt x="439" y="439"/>
                  </a:cubicBezTo>
                  <a:cubicBezTo>
                    <a:pt x="485" y="393"/>
                    <a:pt x="513" y="33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190"/>
                    <a:pt x="485" y="126"/>
                    <a:pt x="439" y="80"/>
                  </a:cubicBezTo>
                  <a:cubicBezTo>
                    <a:pt x="393" y="35"/>
                    <a:pt x="330" y="6"/>
                    <a:pt x="26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ïs1iḓé"/>
            <p:cNvSpPr/>
            <p:nvPr/>
          </p:nvSpPr>
          <p:spPr bwMode="auto">
            <a:xfrm>
              <a:off x="3514725" y="-2518635"/>
              <a:ext cx="1857375" cy="1863725"/>
            </a:xfrm>
            <a:custGeom>
              <a:avLst/>
              <a:gdLst>
                <a:gd name="T0" fmla="*/ 282 w 563"/>
                <a:gd name="T1" fmla="*/ 0 h 564"/>
                <a:gd name="T2" fmla="*/ 282 w 563"/>
                <a:gd name="T3" fmla="*/ 0 h 564"/>
                <a:gd name="T4" fmla="*/ 282 w 563"/>
                <a:gd name="T5" fmla="*/ 0 h 564"/>
                <a:gd name="T6" fmla="*/ 481 w 563"/>
                <a:gd name="T7" fmla="*/ 83 h 564"/>
                <a:gd name="T8" fmla="*/ 563 w 563"/>
                <a:gd name="T9" fmla="*/ 282 h 564"/>
                <a:gd name="T10" fmla="*/ 563 w 563"/>
                <a:gd name="T11" fmla="*/ 282 h 564"/>
                <a:gd name="T12" fmla="*/ 563 w 563"/>
                <a:gd name="T13" fmla="*/ 282 h 564"/>
                <a:gd name="T14" fmla="*/ 563 w 563"/>
                <a:gd name="T15" fmla="*/ 282 h 564"/>
                <a:gd name="T16" fmla="*/ 563 w 563"/>
                <a:gd name="T17" fmla="*/ 282 h 564"/>
                <a:gd name="T18" fmla="*/ 481 w 563"/>
                <a:gd name="T19" fmla="*/ 481 h 564"/>
                <a:gd name="T20" fmla="*/ 282 w 563"/>
                <a:gd name="T21" fmla="*/ 564 h 564"/>
                <a:gd name="T22" fmla="*/ 282 w 563"/>
                <a:gd name="T23" fmla="*/ 564 h 564"/>
                <a:gd name="T24" fmla="*/ 282 w 563"/>
                <a:gd name="T25" fmla="*/ 564 h 564"/>
                <a:gd name="T26" fmla="*/ 282 w 563"/>
                <a:gd name="T27" fmla="*/ 564 h 564"/>
                <a:gd name="T28" fmla="*/ 282 w 563"/>
                <a:gd name="T29" fmla="*/ 564 h 564"/>
                <a:gd name="T30" fmla="*/ 82 w 563"/>
                <a:gd name="T31" fmla="*/ 481 h 564"/>
                <a:gd name="T32" fmla="*/ 0 w 563"/>
                <a:gd name="T33" fmla="*/ 282 h 564"/>
                <a:gd name="T34" fmla="*/ 0 w 563"/>
                <a:gd name="T35" fmla="*/ 282 h 564"/>
                <a:gd name="T36" fmla="*/ 0 w 563"/>
                <a:gd name="T37" fmla="*/ 282 h 564"/>
                <a:gd name="T38" fmla="*/ 0 w 563"/>
                <a:gd name="T39" fmla="*/ 282 h 564"/>
                <a:gd name="T40" fmla="*/ 0 w 563"/>
                <a:gd name="T41" fmla="*/ 282 h 564"/>
                <a:gd name="T42" fmla="*/ 82 w 563"/>
                <a:gd name="T43" fmla="*/ 83 h 564"/>
                <a:gd name="T44" fmla="*/ 282 w 563"/>
                <a:gd name="T45" fmla="*/ 0 h 564"/>
                <a:gd name="T46" fmla="*/ 282 w 563"/>
                <a:gd name="T47" fmla="*/ 0 h 564"/>
                <a:gd name="T48" fmla="*/ 282 w 563"/>
                <a:gd name="T49" fmla="*/ 0 h 564"/>
                <a:gd name="T50" fmla="*/ 282 w 563"/>
                <a:gd name="T51" fmla="*/ 12 h 564"/>
                <a:gd name="T52" fmla="*/ 282 w 563"/>
                <a:gd name="T53" fmla="*/ 12 h 564"/>
                <a:gd name="T54" fmla="*/ 282 w 563"/>
                <a:gd name="T55" fmla="*/ 12 h 564"/>
                <a:gd name="T56" fmla="*/ 282 w 563"/>
                <a:gd name="T57" fmla="*/ 12 h 564"/>
                <a:gd name="T58" fmla="*/ 282 w 563"/>
                <a:gd name="T59" fmla="*/ 12 h 564"/>
                <a:gd name="T60" fmla="*/ 91 w 563"/>
                <a:gd name="T61" fmla="*/ 91 h 564"/>
                <a:gd name="T62" fmla="*/ 11 w 563"/>
                <a:gd name="T63" fmla="*/ 282 h 564"/>
                <a:gd name="T64" fmla="*/ 11 w 563"/>
                <a:gd name="T65" fmla="*/ 282 h 564"/>
                <a:gd name="T66" fmla="*/ 11 w 563"/>
                <a:gd name="T67" fmla="*/ 282 h 564"/>
                <a:gd name="T68" fmla="*/ 11 w 563"/>
                <a:gd name="T69" fmla="*/ 282 h 564"/>
                <a:gd name="T70" fmla="*/ 11 w 563"/>
                <a:gd name="T71" fmla="*/ 282 h 564"/>
                <a:gd name="T72" fmla="*/ 91 w 563"/>
                <a:gd name="T73" fmla="*/ 473 h 564"/>
                <a:gd name="T74" fmla="*/ 282 w 563"/>
                <a:gd name="T75" fmla="*/ 552 h 564"/>
                <a:gd name="T76" fmla="*/ 282 w 563"/>
                <a:gd name="T77" fmla="*/ 552 h 564"/>
                <a:gd name="T78" fmla="*/ 282 w 563"/>
                <a:gd name="T79" fmla="*/ 552 h 564"/>
                <a:gd name="T80" fmla="*/ 282 w 563"/>
                <a:gd name="T81" fmla="*/ 552 h 564"/>
                <a:gd name="T82" fmla="*/ 282 w 563"/>
                <a:gd name="T83" fmla="*/ 552 h 564"/>
                <a:gd name="T84" fmla="*/ 473 w 563"/>
                <a:gd name="T85" fmla="*/ 473 h 564"/>
                <a:gd name="T86" fmla="*/ 552 w 563"/>
                <a:gd name="T87" fmla="*/ 282 h 564"/>
                <a:gd name="T88" fmla="*/ 552 w 563"/>
                <a:gd name="T89" fmla="*/ 282 h 564"/>
                <a:gd name="T90" fmla="*/ 552 w 563"/>
                <a:gd name="T91" fmla="*/ 282 h 564"/>
                <a:gd name="T92" fmla="*/ 552 w 563"/>
                <a:gd name="T93" fmla="*/ 282 h 564"/>
                <a:gd name="T94" fmla="*/ 552 w 563"/>
                <a:gd name="T95" fmla="*/ 282 h 564"/>
                <a:gd name="T96" fmla="*/ 473 w 563"/>
                <a:gd name="T97" fmla="*/ 91 h 564"/>
                <a:gd name="T98" fmla="*/ 282 w 563"/>
                <a:gd name="T99" fmla="*/ 12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63" h="564">
                  <a:moveTo>
                    <a:pt x="282" y="0"/>
                  </a:moveTo>
                  <a:cubicBezTo>
                    <a:pt x="282" y="0"/>
                    <a:pt x="282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59" y="0"/>
                    <a:pt x="430" y="32"/>
                    <a:pt x="481" y="83"/>
                  </a:cubicBezTo>
                  <a:cubicBezTo>
                    <a:pt x="532" y="134"/>
                    <a:pt x="563" y="204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360"/>
                    <a:pt x="532" y="430"/>
                    <a:pt x="481" y="481"/>
                  </a:cubicBezTo>
                  <a:cubicBezTo>
                    <a:pt x="430" y="532"/>
                    <a:pt x="359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04" y="564"/>
                    <a:pt x="133" y="532"/>
                    <a:pt x="82" y="481"/>
                  </a:cubicBezTo>
                  <a:cubicBezTo>
                    <a:pt x="31" y="430"/>
                    <a:pt x="0" y="360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04"/>
                    <a:pt x="31" y="134"/>
                    <a:pt x="82" y="83"/>
                  </a:cubicBezTo>
                  <a:cubicBezTo>
                    <a:pt x="133" y="32"/>
                    <a:pt x="204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lose/>
                  <a:moveTo>
                    <a:pt x="282" y="12"/>
                  </a:move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07" y="12"/>
                    <a:pt x="139" y="42"/>
                    <a:pt x="91" y="91"/>
                  </a:cubicBezTo>
                  <a:cubicBezTo>
                    <a:pt x="42" y="140"/>
                    <a:pt x="11" y="207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356"/>
                    <a:pt x="42" y="424"/>
                    <a:pt x="91" y="473"/>
                  </a:cubicBezTo>
                  <a:cubicBezTo>
                    <a:pt x="139" y="522"/>
                    <a:pt x="207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356" y="552"/>
                    <a:pt x="424" y="522"/>
                    <a:pt x="473" y="473"/>
                  </a:cubicBezTo>
                  <a:cubicBezTo>
                    <a:pt x="521" y="424"/>
                    <a:pt x="552" y="356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07"/>
                    <a:pt x="521" y="140"/>
                    <a:pt x="473" y="91"/>
                  </a:cubicBezTo>
                  <a:cubicBezTo>
                    <a:pt x="424" y="42"/>
                    <a:pt x="35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iŝļídê"/>
            <p:cNvSpPr/>
            <p:nvPr/>
          </p:nvSpPr>
          <p:spPr bwMode="auto">
            <a:xfrm>
              <a:off x="3656013" y="-1553435"/>
              <a:ext cx="1566863" cy="754063"/>
            </a:xfrm>
            <a:custGeom>
              <a:avLst/>
              <a:gdLst>
                <a:gd name="T0" fmla="*/ 448 w 475"/>
                <a:gd name="T1" fmla="*/ 10 h 228"/>
                <a:gd name="T2" fmla="*/ 472 w 475"/>
                <a:gd name="T3" fmla="*/ 18 h 228"/>
                <a:gd name="T4" fmla="*/ 446 w 475"/>
                <a:gd name="T5" fmla="*/ 28 h 228"/>
                <a:gd name="T6" fmla="*/ 461 w 475"/>
                <a:gd name="T7" fmla="*/ 18 h 228"/>
                <a:gd name="T8" fmla="*/ 438 w 475"/>
                <a:gd name="T9" fmla="*/ 56 h 228"/>
                <a:gd name="T10" fmla="*/ 466 w 475"/>
                <a:gd name="T11" fmla="*/ 52 h 228"/>
                <a:gd name="T12" fmla="*/ 455 w 475"/>
                <a:gd name="T13" fmla="*/ 86 h 228"/>
                <a:gd name="T14" fmla="*/ 434 w 475"/>
                <a:gd name="T15" fmla="*/ 62 h 228"/>
                <a:gd name="T16" fmla="*/ 423 w 475"/>
                <a:gd name="T17" fmla="*/ 86 h 228"/>
                <a:gd name="T18" fmla="*/ 444 w 475"/>
                <a:gd name="T19" fmla="*/ 94 h 228"/>
                <a:gd name="T20" fmla="*/ 446 w 475"/>
                <a:gd name="T21" fmla="*/ 101 h 228"/>
                <a:gd name="T22" fmla="*/ 402 w 475"/>
                <a:gd name="T23" fmla="*/ 121 h 228"/>
                <a:gd name="T24" fmla="*/ 420 w 475"/>
                <a:gd name="T25" fmla="*/ 141 h 228"/>
                <a:gd name="T26" fmla="*/ 415 w 475"/>
                <a:gd name="T27" fmla="*/ 125 h 228"/>
                <a:gd name="T28" fmla="*/ 376 w 475"/>
                <a:gd name="T29" fmla="*/ 147 h 228"/>
                <a:gd name="T30" fmla="*/ 398 w 475"/>
                <a:gd name="T31" fmla="*/ 142 h 228"/>
                <a:gd name="T32" fmla="*/ 403 w 475"/>
                <a:gd name="T33" fmla="*/ 161 h 228"/>
                <a:gd name="T34" fmla="*/ 399 w 475"/>
                <a:gd name="T35" fmla="*/ 163 h 228"/>
                <a:gd name="T36" fmla="*/ 362 w 475"/>
                <a:gd name="T37" fmla="*/ 161 h 228"/>
                <a:gd name="T38" fmla="*/ 384 w 475"/>
                <a:gd name="T39" fmla="*/ 178 h 228"/>
                <a:gd name="T40" fmla="*/ 353 w 475"/>
                <a:gd name="T41" fmla="*/ 166 h 228"/>
                <a:gd name="T42" fmla="*/ 354 w 475"/>
                <a:gd name="T43" fmla="*/ 197 h 228"/>
                <a:gd name="T44" fmla="*/ 306 w 475"/>
                <a:gd name="T45" fmla="*/ 188 h 228"/>
                <a:gd name="T46" fmla="*/ 321 w 475"/>
                <a:gd name="T47" fmla="*/ 212 h 228"/>
                <a:gd name="T48" fmla="*/ 333 w 475"/>
                <a:gd name="T49" fmla="*/ 176 h 228"/>
                <a:gd name="T50" fmla="*/ 302 w 475"/>
                <a:gd name="T51" fmla="*/ 190 h 228"/>
                <a:gd name="T52" fmla="*/ 308 w 475"/>
                <a:gd name="T53" fmla="*/ 216 h 228"/>
                <a:gd name="T54" fmla="*/ 288 w 475"/>
                <a:gd name="T55" fmla="*/ 193 h 228"/>
                <a:gd name="T56" fmla="*/ 250 w 475"/>
                <a:gd name="T57" fmla="*/ 226 h 228"/>
                <a:gd name="T58" fmla="*/ 255 w 475"/>
                <a:gd name="T59" fmla="*/ 217 h 228"/>
                <a:gd name="T60" fmla="*/ 244 w 475"/>
                <a:gd name="T61" fmla="*/ 197 h 228"/>
                <a:gd name="T62" fmla="*/ 203 w 475"/>
                <a:gd name="T63" fmla="*/ 195 h 228"/>
                <a:gd name="T64" fmla="*/ 209 w 475"/>
                <a:gd name="T65" fmla="*/ 225 h 228"/>
                <a:gd name="T66" fmla="*/ 232 w 475"/>
                <a:gd name="T67" fmla="*/ 200 h 228"/>
                <a:gd name="T68" fmla="*/ 194 w 475"/>
                <a:gd name="T69" fmla="*/ 220 h 228"/>
                <a:gd name="T70" fmla="*/ 191 w 475"/>
                <a:gd name="T71" fmla="*/ 219 h 228"/>
                <a:gd name="T72" fmla="*/ 165 w 475"/>
                <a:gd name="T73" fmla="*/ 188 h 228"/>
                <a:gd name="T74" fmla="*/ 160 w 475"/>
                <a:gd name="T75" fmla="*/ 184 h 228"/>
                <a:gd name="T76" fmla="*/ 125 w 475"/>
                <a:gd name="T77" fmla="*/ 200 h 228"/>
                <a:gd name="T78" fmla="*/ 141 w 475"/>
                <a:gd name="T79" fmla="*/ 190 h 228"/>
                <a:gd name="T80" fmla="*/ 106 w 475"/>
                <a:gd name="T81" fmla="*/ 184 h 228"/>
                <a:gd name="T82" fmla="*/ 114 w 475"/>
                <a:gd name="T83" fmla="*/ 157 h 228"/>
                <a:gd name="T84" fmla="*/ 100 w 475"/>
                <a:gd name="T85" fmla="*/ 169 h 228"/>
                <a:gd name="T86" fmla="*/ 79 w 475"/>
                <a:gd name="T87" fmla="*/ 165 h 228"/>
                <a:gd name="T88" fmla="*/ 88 w 475"/>
                <a:gd name="T89" fmla="*/ 135 h 228"/>
                <a:gd name="T90" fmla="*/ 45 w 475"/>
                <a:gd name="T91" fmla="*/ 130 h 228"/>
                <a:gd name="T92" fmla="*/ 74 w 475"/>
                <a:gd name="T93" fmla="*/ 117 h 228"/>
                <a:gd name="T94" fmla="*/ 58 w 475"/>
                <a:gd name="T95" fmla="*/ 93 h 228"/>
                <a:gd name="T96" fmla="*/ 26 w 475"/>
                <a:gd name="T97" fmla="*/ 94 h 228"/>
                <a:gd name="T98" fmla="*/ 48 w 475"/>
                <a:gd name="T99" fmla="*/ 79 h 228"/>
                <a:gd name="T100" fmla="*/ 28 w 475"/>
                <a:gd name="T101" fmla="*/ 75 h 228"/>
                <a:gd name="T102" fmla="*/ 46 w 475"/>
                <a:gd name="T103" fmla="*/ 66 h 228"/>
                <a:gd name="T104" fmla="*/ 17 w 475"/>
                <a:gd name="T105" fmla="*/ 65 h 228"/>
                <a:gd name="T106" fmla="*/ 5 w 475"/>
                <a:gd name="T107" fmla="*/ 38 h 228"/>
                <a:gd name="T108" fmla="*/ 35 w 475"/>
                <a:gd name="T109" fmla="*/ 31 h 228"/>
                <a:gd name="T110" fmla="*/ 4 w 475"/>
                <a:gd name="T111" fmla="*/ 23 h 228"/>
                <a:gd name="T112" fmla="*/ 1 w 475"/>
                <a:gd name="T113" fmla="*/ 2 h 228"/>
                <a:gd name="T114" fmla="*/ 30 w 475"/>
                <a:gd name="T115" fmla="*/ 11 h 228"/>
                <a:gd name="T116" fmla="*/ 32 w 475"/>
                <a:gd name="T117" fmla="*/ 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5" h="228">
                  <a:moveTo>
                    <a:pt x="44" y="55"/>
                  </a:moveTo>
                  <a:cubicBezTo>
                    <a:pt x="45" y="56"/>
                    <a:pt x="45" y="56"/>
                    <a:pt x="45" y="57"/>
                  </a:cubicBezTo>
                  <a:cubicBezTo>
                    <a:pt x="45" y="57"/>
                    <a:pt x="45" y="58"/>
                    <a:pt x="44" y="58"/>
                  </a:cubicBezTo>
                  <a:cubicBezTo>
                    <a:pt x="44" y="58"/>
                    <a:pt x="43" y="58"/>
                    <a:pt x="42" y="58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6"/>
                    <a:pt x="28" y="56"/>
                    <a:pt x="29" y="56"/>
                  </a:cubicBezTo>
                  <a:cubicBezTo>
                    <a:pt x="29" y="55"/>
                    <a:pt x="33" y="55"/>
                    <a:pt x="41" y="54"/>
                  </a:cubicBezTo>
                  <a:cubicBezTo>
                    <a:pt x="42" y="54"/>
                    <a:pt x="43" y="54"/>
                    <a:pt x="44" y="55"/>
                  </a:cubicBezTo>
                  <a:close/>
                  <a:moveTo>
                    <a:pt x="448" y="10"/>
                  </a:moveTo>
                  <a:cubicBezTo>
                    <a:pt x="448" y="9"/>
                    <a:pt x="447" y="9"/>
                    <a:pt x="447" y="10"/>
                  </a:cubicBezTo>
                  <a:cubicBezTo>
                    <a:pt x="446" y="10"/>
                    <a:pt x="446" y="11"/>
                    <a:pt x="446" y="12"/>
                  </a:cubicBezTo>
                  <a:cubicBezTo>
                    <a:pt x="446" y="13"/>
                    <a:pt x="446" y="13"/>
                    <a:pt x="446" y="13"/>
                  </a:cubicBezTo>
                  <a:cubicBezTo>
                    <a:pt x="445" y="13"/>
                    <a:pt x="445" y="13"/>
                    <a:pt x="445" y="13"/>
                  </a:cubicBezTo>
                  <a:cubicBezTo>
                    <a:pt x="446" y="3"/>
                    <a:pt x="446" y="3"/>
                    <a:pt x="446" y="3"/>
                  </a:cubicBezTo>
                  <a:cubicBezTo>
                    <a:pt x="447" y="3"/>
                    <a:pt x="447" y="3"/>
                    <a:pt x="447" y="3"/>
                  </a:cubicBezTo>
                  <a:cubicBezTo>
                    <a:pt x="447" y="4"/>
                    <a:pt x="447" y="4"/>
                    <a:pt x="447" y="4"/>
                  </a:cubicBezTo>
                  <a:cubicBezTo>
                    <a:pt x="447" y="4"/>
                    <a:pt x="447" y="5"/>
                    <a:pt x="447" y="6"/>
                  </a:cubicBezTo>
                  <a:cubicBezTo>
                    <a:pt x="448" y="7"/>
                    <a:pt x="448" y="7"/>
                    <a:pt x="449" y="8"/>
                  </a:cubicBezTo>
                  <a:cubicBezTo>
                    <a:pt x="462" y="17"/>
                    <a:pt x="462" y="17"/>
                    <a:pt x="462" y="17"/>
                  </a:cubicBezTo>
                  <a:cubicBezTo>
                    <a:pt x="472" y="18"/>
                    <a:pt x="472" y="18"/>
                    <a:pt x="472" y="18"/>
                  </a:cubicBezTo>
                  <a:cubicBezTo>
                    <a:pt x="473" y="18"/>
                    <a:pt x="473" y="18"/>
                    <a:pt x="473" y="18"/>
                  </a:cubicBezTo>
                  <a:cubicBezTo>
                    <a:pt x="473" y="17"/>
                    <a:pt x="474" y="17"/>
                    <a:pt x="474" y="16"/>
                  </a:cubicBezTo>
                  <a:cubicBezTo>
                    <a:pt x="474" y="14"/>
                    <a:pt x="474" y="14"/>
                    <a:pt x="474" y="14"/>
                  </a:cubicBezTo>
                  <a:cubicBezTo>
                    <a:pt x="475" y="14"/>
                    <a:pt x="475" y="14"/>
                    <a:pt x="475" y="14"/>
                  </a:cubicBezTo>
                  <a:cubicBezTo>
                    <a:pt x="474" y="27"/>
                    <a:pt x="474" y="27"/>
                    <a:pt x="474" y="27"/>
                  </a:cubicBezTo>
                  <a:cubicBezTo>
                    <a:pt x="473" y="27"/>
                    <a:pt x="473" y="27"/>
                    <a:pt x="473" y="27"/>
                  </a:cubicBezTo>
                  <a:cubicBezTo>
                    <a:pt x="473" y="25"/>
                    <a:pt x="473" y="25"/>
                    <a:pt x="473" y="25"/>
                  </a:cubicBezTo>
                  <a:cubicBezTo>
                    <a:pt x="473" y="24"/>
                    <a:pt x="473" y="23"/>
                    <a:pt x="473" y="23"/>
                  </a:cubicBezTo>
                  <a:cubicBezTo>
                    <a:pt x="472" y="22"/>
                    <a:pt x="472" y="22"/>
                    <a:pt x="472" y="22"/>
                  </a:cubicBezTo>
                  <a:cubicBezTo>
                    <a:pt x="463" y="21"/>
                    <a:pt x="463" y="21"/>
                    <a:pt x="463" y="21"/>
                  </a:cubicBezTo>
                  <a:cubicBezTo>
                    <a:pt x="446" y="28"/>
                    <a:pt x="446" y="28"/>
                    <a:pt x="446" y="28"/>
                  </a:cubicBezTo>
                  <a:cubicBezTo>
                    <a:pt x="446" y="28"/>
                    <a:pt x="445" y="29"/>
                    <a:pt x="445" y="29"/>
                  </a:cubicBezTo>
                  <a:cubicBezTo>
                    <a:pt x="444" y="30"/>
                    <a:pt x="444" y="30"/>
                    <a:pt x="444" y="31"/>
                  </a:cubicBezTo>
                  <a:cubicBezTo>
                    <a:pt x="444" y="32"/>
                    <a:pt x="444" y="32"/>
                    <a:pt x="444" y="32"/>
                  </a:cubicBezTo>
                  <a:cubicBezTo>
                    <a:pt x="443" y="32"/>
                    <a:pt x="443" y="32"/>
                    <a:pt x="443" y="32"/>
                  </a:cubicBezTo>
                  <a:cubicBezTo>
                    <a:pt x="444" y="21"/>
                    <a:pt x="444" y="21"/>
                    <a:pt x="444" y="21"/>
                  </a:cubicBezTo>
                  <a:cubicBezTo>
                    <a:pt x="445" y="21"/>
                    <a:pt x="445" y="21"/>
                    <a:pt x="445" y="21"/>
                  </a:cubicBezTo>
                  <a:cubicBezTo>
                    <a:pt x="445" y="22"/>
                    <a:pt x="445" y="22"/>
                    <a:pt x="445" y="22"/>
                  </a:cubicBezTo>
                  <a:cubicBezTo>
                    <a:pt x="445" y="23"/>
                    <a:pt x="445" y="24"/>
                    <a:pt x="445" y="24"/>
                  </a:cubicBezTo>
                  <a:cubicBezTo>
                    <a:pt x="446" y="24"/>
                    <a:pt x="446" y="24"/>
                    <a:pt x="447" y="24"/>
                  </a:cubicBezTo>
                  <a:cubicBezTo>
                    <a:pt x="460" y="18"/>
                    <a:pt x="460" y="18"/>
                    <a:pt x="460" y="18"/>
                  </a:cubicBezTo>
                  <a:cubicBezTo>
                    <a:pt x="461" y="18"/>
                    <a:pt x="461" y="18"/>
                    <a:pt x="461" y="18"/>
                  </a:cubicBezTo>
                  <a:cubicBezTo>
                    <a:pt x="448" y="10"/>
                    <a:pt x="448" y="10"/>
                    <a:pt x="448" y="10"/>
                  </a:cubicBezTo>
                  <a:close/>
                  <a:moveTo>
                    <a:pt x="470" y="48"/>
                  </a:moveTo>
                  <a:cubicBezTo>
                    <a:pt x="466" y="61"/>
                    <a:pt x="466" y="61"/>
                    <a:pt x="466" y="61"/>
                  </a:cubicBezTo>
                  <a:cubicBezTo>
                    <a:pt x="465" y="61"/>
                    <a:pt x="465" y="61"/>
                    <a:pt x="465" y="61"/>
                  </a:cubicBezTo>
                  <a:cubicBezTo>
                    <a:pt x="466" y="59"/>
                    <a:pt x="466" y="59"/>
                    <a:pt x="466" y="59"/>
                  </a:cubicBezTo>
                  <a:cubicBezTo>
                    <a:pt x="466" y="58"/>
                    <a:pt x="466" y="57"/>
                    <a:pt x="466" y="57"/>
                  </a:cubicBezTo>
                  <a:cubicBezTo>
                    <a:pt x="466" y="56"/>
                    <a:pt x="465" y="56"/>
                    <a:pt x="465" y="56"/>
                  </a:cubicBezTo>
                  <a:cubicBezTo>
                    <a:pt x="441" y="49"/>
                    <a:pt x="441" y="49"/>
                    <a:pt x="441" y="49"/>
                  </a:cubicBezTo>
                  <a:cubicBezTo>
                    <a:pt x="440" y="49"/>
                    <a:pt x="440" y="49"/>
                    <a:pt x="439" y="49"/>
                  </a:cubicBezTo>
                  <a:cubicBezTo>
                    <a:pt x="439" y="49"/>
                    <a:pt x="439" y="50"/>
                    <a:pt x="439" y="51"/>
                  </a:cubicBezTo>
                  <a:cubicBezTo>
                    <a:pt x="438" y="53"/>
                    <a:pt x="438" y="55"/>
                    <a:pt x="438" y="56"/>
                  </a:cubicBezTo>
                  <a:cubicBezTo>
                    <a:pt x="439" y="57"/>
                    <a:pt x="440" y="58"/>
                    <a:pt x="442" y="60"/>
                  </a:cubicBezTo>
                  <a:cubicBezTo>
                    <a:pt x="441" y="62"/>
                    <a:pt x="441" y="62"/>
                    <a:pt x="441" y="62"/>
                  </a:cubicBezTo>
                  <a:cubicBezTo>
                    <a:pt x="435" y="58"/>
                    <a:pt x="435" y="58"/>
                    <a:pt x="435" y="58"/>
                  </a:cubicBezTo>
                  <a:cubicBezTo>
                    <a:pt x="442" y="35"/>
                    <a:pt x="442" y="35"/>
                    <a:pt x="442" y="35"/>
                  </a:cubicBezTo>
                  <a:cubicBezTo>
                    <a:pt x="449" y="35"/>
                    <a:pt x="449" y="35"/>
                    <a:pt x="449" y="35"/>
                  </a:cubicBezTo>
                  <a:cubicBezTo>
                    <a:pt x="449" y="36"/>
                    <a:pt x="449" y="36"/>
                    <a:pt x="449" y="36"/>
                  </a:cubicBezTo>
                  <a:cubicBezTo>
                    <a:pt x="446" y="37"/>
                    <a:pt x="444" y="37"/>
                    <a:pt x="444" y="38"/>
                  </a:cubicBezTo>
                  <a:cubicBezTo>
                    <a:pt x="443" y="38"/>
                    <a:pt x="442" y="40"/>
                    <a:pt x="441" y="42"/>
                  </a:cubicBezTo>
                  <a:cubicBezTo>
                    <a:pt x="441" y="44"/>
                    <a:pt x="441" y="44"/>
                    <a:pt x="441" y="45"/>
                  </a:cubicBezTo>
                  <a:cubicBezTo>
                    <a:pt x="441" y="45"/>
                    <a:pt x="441" y="45"/>
                    <a:pt x="442" y="45"/>
                  </a:cubicBezTo>
                  <a:cubicBezTo>
                    <a:pt x="466" y="52"/>
                    <a:pt x="466" y="52"/>
                    <a:pt x="466" y="52"/>
                  </a:cubicBezTo>
                  <a:cubicBezTo>
                    <a:pt x="466" y="52"/>
                    <a:pt x="467" y="52"/>
                    <a:pt x="467" y="52"/>
                  </a:cubicBezTo>
                  <a:cubicBezTo>
                    <a:pt x="467" y="51"/>
                    <a:pt x="468" y="51"/>
                    <a:pt x="468" y="50"/>
                  </a:cubicBezTo>
                  <a:cubicBezTo>
                    <a:pt x="469" y="48"/>
                    <a:pt x="469" y="48"/>
                    <a:pt x="469" y="48"/>
                  </a:cubicBezTo>
                  <a:cubicBezTo>
                    <a:pt x="470" y="48"/>
                    <a:pt x="470" y="48"/>
                    <a:pt x="470" y="48"/>
                  </a:cubicBezTo>
                  <a:close/>
                  <a:moveTo>
                    <a:pt x="427" y="81"/>
                  </a:moveTo>
                  <a:cubicBezTo>
                    <a:pt x="429" y="76"/>
                    <a:pt x="429" y="76"/>
                    <a:pt x="429" y="76"/>
                  </a:cubicBezTo>
                  <a:cubicBezTo>
                    <a:pt x="429" y="75"/>
                    <a:pt x="430" y="74"/>
                    <a:pt x="430" y="74"/>
                  </a:cubicBezTo>
                  <a:cubicBezTo>
                    <a:pt x="430" y="74"/>
                    <a:pt x="431" y="74"/>
                    <a:pt x="431" y="74"/>
                  </a:cubicBezTo>
                  <a:cubicBezTo>
                    <a:pt x="455" y="83"/>
                    <a:pt x="455" y="83"/>
                    <a:pt x="455" y="83"/>
                  </a:cubicBezTo>
                  <a:cubicBezTo>
                    <a:pt x="455" y="83"/>
                    <a:pt x="456" y="83"/>
                    <a:pt x="456" y="84"/>
                  </a:cubicBezTo>
                  <a:cubicBezTo>
                    <a:pt x="456" y="84"/>
                    <a:pt x="456" y="85"/>
                    <a:pt x="455" y="86"/>
                  </a:cubicBezTo>
                  <a:cubicBezTo>
                    <a:pt x="453" y="91"/>
                    <a:pt x="453" y="91"/>
                    <a:pt x="453" y="91"/>
                  </a:cubicBezTo>
                  <a:cubicBezTo>
                    <a:pt x="454" y="91"/>
                    <a:pt x="454" y="91"/>
                    <a:pt x="454" y="91"/>
                  </a:cubicBezTo>
                  <a:cubicBezTo>
                    <a:pt x="462" y="73"/>
                    <a:pt x="462" y="73"/>
                    <a:pt x="462" y="73"/>
                  </a:cubicBezTo>
                  <a:cubicBezTo>
                    <a:pt x="461" y="72"/>
                    <a:pt x="461" y="72"/>
                    <a:pt x="461" y="72"/>
                  </a:cubicBezTo>
                  <a:cubicBezTo>
                    <a:pt x="458" y="78"/>
                    <a:pt x="458" y="78"/>
                    <a:pt x="458" y="78"/>
                  </a:cubicBezTo>
                  <a:cubicBezTo>
                    <a:pt x="458" y="78"/>
                    <a:pt x="458" y="79"/>
                    <a:pt x="458" y="79"/>
                  </a:cubicBezTo>
                  <a:cubicBezTo>
                    <a:pt x="457" y="79"/>
                    <a:pt x="457" y="79"/>
                    <a:pt x="456" y="79"/>
                  </a:cubicBezTo>
                  <a:cubicBezTo>
                    <a:pt x="433" y="70"/>
                    <a:pt x="433" y="70"/>
                    <a:pt x="433" y="70"/>
                  </a:cubicBezTo>
                  <a:cubicBezTo>
                    <a:pt x="432" y="70"/>
                    <a:pt x="432" y="70"/>
                    <a:pt x="432" y="69"/>
                  </a:cubicBezTo>
                  <a:cubicBezTo>
                    <a:pt x="432" y="69"/>
                    <a:pt x="432" y="68"/>
                    <a:pt x="432" y="68"/>
                  </a:cubicBezTo>
                  <a:cubicBezTo>
                    <a:pt x="434" y="62"/>
                    <a:pt x="434" y="62"/>
                    <a:pt x="434" y="62"/>
                  </a:cubicBezTo>
                  <a:cubicBezTo>
                    <a:pt x="433" y="62"/>
                    <a:pt x="433" y="62"/>
                    <a:pt x="433" y="62"/>
                  </a:cubicBezTo>
                  <a:cubicBezTo>
                    <a:pt x="426" y="81"/>
                    <a:pt x="426" y="81"/>
                    <a:pt x="426" y="81"/>
                  </a:cubicBezTo>
                  <a:cubicBezTo>
                    <a:pt x="427" y="81"/>
                    <a:pt x="427" y="81"/>
                    <a:pt x="427" y="81"/>
                  </a:cubicBezTo>
                  <a:close/>
                  <a:moveTo>
                    <a:pt x="432" y="102"/>
                  </a:moveTo>
                  <a:cubicBezTo>
                    <a:pt x="428" y="105"/>
                    <a:pt x="426" y="107"/>
                    <a:pt x="424" y="108"/>
                  </a:cubicBezTo>
                  <a:cubicBezTo>
                    <a:pt x="422" y="109"/>
                    <a:pt x="420" y="109"/>
                    <a:pt x="418" y="108"/>
                  </a:cubicBezTo>
                  <a:cubicBezTo>
                    <a:pt x="417" y="107"/>
                    <a:pt x="416" y="106"/>
                    <a:pt x="416" y="103"/>
                  </a:cubicBezTo>
                  <a:cubicBezTo>
                    <a:pt x="415" y="100"/>
                    <a:pt x="416" y="97"/>
                    <a:pt x="418" y="94"/>
                  </a:cubicBezTo>
                  <a:cubicBezTo>
                    <a:pt x="419" y="93"/>
                    <a:pt x="420" y="91"/>
                    <a:pt x="421" y="90"/>
                  </a:cubicBezTo>
                  <a:cubicBezTo>
                    <a:pt x="422" y="89"/>
                    <a:pt x="422" y="88"/>
                    <a:pt x="423" y="88"/>
                  </a:cubicBezTo>
                  <a:cubicBezTo>
                    <a:pt x="423" y="87"/>
                    <a:pt x="423" y="87"/>
                    <a:pt x="423" y="86"/>
                  </a:cubicBezTo>
                  <a:cubicBezTo>
                    <a:pt x="423" y="86"/>
                    <a:pt x="423" y="85"/>
                    <a:pt x="423" y="85"/>
                  </a:cubicBezTo>
                  <a:cubicBezTo>
                    <a:pt x="430" y="87"/>
                    <a:pt x="430" y="87"/>
                    <a:pt x="430" y="87"/>
                  </a:cubicBezTo>
                  <a:cubicBezTo>
                    <a:pt x="429" y="89"/>
                    <a:pt x="429" y="89"/>
                    <a:pt x="429" y="89"/>
                  </a:cubicBezTo>
                  <a:cubicBezTo>
                    <a:pt x="427" y="89"/>
                    <a:pt x="424" y="89"/>
                    <a:pt x="423" y="90"/>
                  </a:cubicBezTo>
                  <a:cubicBezTo>
                    <a:pt x="421" y="91"/>
                    <a:pt x="420" y="93"/>
                    <a:pt x="419" y="95"/>
                  </a:cubicBezTo>
                  <a:cubicBezTo>
                    <a:pt x="417" y="98"/>
                    <a:pt x="417" y="100"/>
                    <a:pt x="417" y="102"/>
                  </a:cubicBezTo>
                  <a:cubicBezTo>
                    <a:pt x="418" y="103"/>
                    <a:pt x="418" y="104"/>
                    <a:pt x="420" y="105"/>
                  </a:cubicBezTo>
                  <a:cubicBezTo>
                    <a:pt x="421" y="106"/>
                    <a:pt x="422" y="106"/>
                    <a:pt x="423" y="105"/>
                  </a:cubicBezTo>
                  <a:cubicBezTo>
                    <a:pt x="424" y="105"/>
                    <a:pt x="427" y="103"/>
                    <a:pt x="431" y="99"/>
                  </a:cubicBezTo>
                  <a:cubicBezTo>
                    <a:pt x="434" y="96"/>
                    <a:pt x="436" y="94"/>
                    <a:pt x="438" y="93"/>
                  </a:cubicBezTo>
                  <a:cubicBezTo>
                    <a:pt x="440" y="93"/>
                    <a:pt x="442" y="93"/>
                    <a:pt x="444" y="94"/>
                  </a:cubicBezTo>
                  <a:cubicBezTo>
                    <a:pt x="446" y="95"/>
                    <a:pt x="447" y="96"/>
                    <a:pt x="447" y="99"/>
                  </a:cubicBezTo>
                  <a:cubicBezTo>
                    <a:pt x="448" y="102"/>
                    <a:pt x="447" y="105"/>
                    <a:pt x="445" y="108"/>
                  </a:cubicBezTo>
                  <a:cubicBezTo>
                    <a:pt x="444" y="110"/>
                    <a:pt x="443" y="111"/>
                    <a:pt x="442" y="112"/>
                  </a:cubicBezTo>
                  <a:cubicBezTo>
                    <a:pt x="441" y="113"/>
                    <a:pt x="441" y="114"/>
                    <a:pt x="440" y="115"/>
                  </a:cubicBezTo>
                  <a:cubicBezTo>
                    <a:pt x="440" y="115"/>
                    <a:pt x="440" y="116"/>
                    <a:pt x="440" y="116"/>
                  </a:cubicBezTo>
                  <a:cubicBezTo>
                    <a:pt x="440" y="117"/>
                    <a:pt x="440" y="118"/>
                    <a:pt x="440" y="118"/>
                  </a:cubicBezTo>
                  <a:cubicBezTo>
                    <a:pt x="431" y="116"/>
                    <a:pt x="431" y="116"/>
                    <a:pt x="431" y="116"/>
                  </a:cubicBezTo>
                  <a:cubicBezTo>
                    <a:pt x="432" y="114"/>
                    <a:pt x="432" y="114"/>
                    <a:pt x="432" y="114"/>
                  </a:cubicBezTo>
                  <a:cubicBezTo>
                    <a:pt x="435" y="115"/>
                    <a:pt x="437" y="114"/>
                    <a:pt x="439" y="113"/>
                  </a:cubicBezTo>
                  <a:cubicBezTo>
                    <a:pt x="441" y="112"/>
                    <a:pt x="443" y="110"/>
                    <a:pt x="444" y="108"/>
                  </a:cubicBezTo>
                  <a:cubicBezTo>
                    <a:pt x="446" y="105"/>
                    <a:pt x="446" y="103"/>
                    <a:pt x="446" y="101"/>
                  </a:cubicBezTo>
                  <a:cubicBezTo>
                    <a:pt x="445" y="99"/>
                    <a:pt x="444" y="98"/>
                    <a:pt x="442" y="97"/>
                  </a:cubicBezTo>
                  <a:cubicBezTo>
                    <a:pt x="441" y="96"/>
                    <a:pt x="440" y="96"/>
                    <a:pt x="438" y="97"/>
                  </a:cubicBezTo>
                  <a:cubicBezTo>
                    <a:pt x="436" y="98"/>
                    <a:pt x="434" y="100"/>
                    <a:pt x="432" y="102"/>
                  </a:cubicBezTo>
                  <a:close/>
                  <a:moveTo>
                    <a:pt x="411" y="129"/>
                  </a:moveTo>
                  <a:cubicBezTo>
                    <a:pt x="415" y="124"/>
                    <a:pt x="415" y="124"/>
                    <a:pt x="415" y="124"/>
                  </a:cubicBezTo>
                  <a:cubicBezTo>
                    <a:pt x="416" y="123"/>
                    <a:pt x="417" y="121"/>
                    <a:pt x="417" y="119"/>
                  </a:cubicBezTo>
                  <a:cubicBezTo>
                    <a:pt x="418" y="117"/>
                    <a:pt x="417" y="115"/>
                    <a:pt x="415" y="114"/>
                  </a:cubicBezTo>
                  <a:cubicBezTo>
                    <a:pt x="413" y="112"/>
                    <a:pt x="412" y="112"/>
                    <a:pt x="410" y="112"/>
                  </a:cubicBezTo>
                  <a:cubicBezTo>
                    <a:pt x="408" y="113"/>
                    <a:pt x="406" y="114"/>
                    <a:pt x="404" y="117"/>
                  </a:cubicBezTo>
                  <a:cubicBezTo>
                    <a:pt x="403" y="119"/>
                    <a:pt x="403" y="119"/>
                    <a:pt x="403" y="119"/>
                  </a:cubicBezTo>
                  <a:cubicBezTo>
                    <a:pt x="402" y="120"/>
                    <a:pt x="402" y="120"/>
                    <a:pt x="402" y="121"/>
                  </a:cubicBezTo>
                  <a:cubicBezTo>
                    <a:pt x="402" y="121"/>
                    <a:pt x="402" y="122"/>
                    <a:pt x="402" y="122"/>
                  </a:cubicBezTo>
                  <a:cubicBezTo>
                    <a:pt x="411" y="129"/>
                    <a:pt x="411" y="129"/>
                    <a:pt x="411" y="129"/>
                  </a:cubicBezTo>
                  <a:close/>
                  <a:moveTo>
                    <a:pt x="417" y="110"/>
                  </a:moveTo>
                  <a:cubicBezTo>
                    <a:pt x="416" y="108"/>
                    <a:pt x="414" y="108"/>
                    <a:pt x="411" y="109"/>
                  </a:cubicBezTo>
                  <a:cubicBezTo>
                    <a:pt x="409" y="110"/>
                    <a:pt x="407" y="112"/>
                    <a:pt x="404" y="115"/>
                  </a:cubicBezTo>
                  <a:cubicBezTo>
                    <a:pt x="396" y="126"/>
                    <a:pt x="396" y="126"/>
                    <a:pt x="396" y="126"/>
                  </a:cubicBezTo>
                  <a:cubicBezTo>
                    <a:pt x="396" y="127"/>
                    <a:pt x="396" y="127"/>
                    <a:pt x="396" y="127"/>
                  </a:cubicBezTo>
                  <a:cubicBezTo>
                    <a:pt x="397" y="126"/>
                    <a:pt x="397" y="126"/>
                    <a:pt x="397" y="126"/>
                  </a:cubicBezTo>
                  <a:cubicBezTo>
                    <a:pt x="398" y="125"/>
                    <a:pt x="398" y="125"/>
                    <a:pt x="399" y="125"/>
                  </a:cubicBezTo>
                  <a:cubicBezTo>
                    <a:pt x="399" y="125"/>
                    <a:pt x="399" y="125"/>
                    <a:pt x="400" y="125"/>
                  </a:cubicBezTo>
                  <a:cubicBezTo>
                    <a:pt x="420" y="141"/>
                    <a:pt x="420" y="141"/>
                    <a:pt x="420" y="141"/>
                  </a:cubicBezTo>
                  <a:cubicBezTo>
                    <a:pt x="420" y="141"/>
                    <a:pt x="420" y="141"/>
                    <a:pt x="420" y="142"/>
                  </a:cubicBezTo>
                  <a:cubicBezTo>
                    <a:pt x="420" y="142"/>
                    <a:pt x="420" y="143"/>
                    <a:pt x="419" y="143"/>
                  </a:cubicBezTo>
                  <a:cubicBezTo>
                    <a:pt x="419" y="144"/>
                    <a:pt x="419" y="144"/>
                    <a:pt x="419" y="144"/>
                  </a:cubicBezTo>
                  <a:cubicBezTo>
                    <a:pt x="419" y="145"/>
                    <a:pt x="419" y="145"/>
                    <a:pt x="419" y="145"/>
                  </a:cubicBezTo>
                  <a:cubicBezTo>
                    <a:pt x="427" y="136"/>
                    <a:pt x="427" y="136"/>
                    <a:pt x="427" y="136"/>
                  </a:cubicBezTo>
                  <a:cubicBezTo>
                    <a:pt x="426" y="135"/>
                    <a:pt x="426" y="135"/>
                    <a:pt x="426" y="135"/>
                  </a:cubicBezTo>
                  <a:cubicBezTo>
                    <a:pt x="425" y="136"/>
                    <a:pt x="425" y="136"/>
                    <a:pt x="425" y="136"/>
                  </a:cubicBezTo>
                  <a:cubicBezTo>
                    <a:pt x="424" y="137"/>
                    <a:pt x="424" y="137"/>
                    <a:pt x="423" y="137"/>
                  </a:cubicBezTo>
                  <a:cubicBezTo>
                    <a:pt x="423" y="138"/>
                    <a:pt x="423" y="138"/>
                    <a:pt x="422" y="137"/>
                  </a:cubicBezTo>
                  <a:cubicBezTo>
                    <a:pt x="412" y="130"/>
                    <a:pt x="412" y="130"/>
                    <a:pt x="412" y="130"/>
                  </a:cubicBezTo>
                  <a:cubicBezTo>
                    <a:pt x="415" y="125"/>
                    <a:pt x="415" y="125"/>
                    <a:pt x="415" y="125"/>
                  </a:cubicBezTo>
                  <a:cubicBezTo>
                    <a:pt x="433" y="128"/>
                    <a:pt x="433" y="128"/>
                    <a:pt x="433" y="128"/>
                  </a:cubicBezTo>
                  <a:cubicBezTo>
                    <a:pt x="437" y="122"/>
                    <a:pt x="437" y="122"/>
                    <a:pt x="437" y="122"/>
                  </a:cubicBezTo>
                  <a:cubicBezTo>
                    <a:pt x="436" y="122"/>
                    <a:pt x="436" y="122"/>
                    <a:pt x="436" y="122"/>
                  </a:cubicBezTo>
                  <a:cubicBezTo>
                    <a:pt x="435" y="123"/>
                    <a:pt x="435" y="123"/>
                    <a:pt x="435" y="123"/>
                  </a:cubicBezTo>
                  <a:cubicBezTo>
                    <a:pt x="435" y="123"/>
                    <a:pt x="435" y="123"/>
                    <a:pt x="434" y="124"/>
                  </a:cubicBezTo>
                  <a:cubicBezTo>
                    <a:pt x="434" y="124"/>
                    <a:pt x="433" y="124"/>
                    <a:pt x="433" y="124"/>
                  </a:cubicBezTo>
                  <a:cubicBezTo>
                    <a:pt x="418" y="122"/>
                    <a:pt x="418" y="122"/>
                    <a:pt x="418" y="122"/>
                  </a:cubicBezTo>
                  <a:cubicBezTo>
                    <a:pt x="419" y="120"/>
                    <a:pt x="420" y="118"/>
                    <a:pt x="420" y="115"/>
                  </a:cubicBezTo>
                  <a:cubicBezTo>
                    <a:pt x="420" y="113"/>
                    <a:pt x="419" y="111"/>
                    <a:pt x="417" y="110"/>
                  </a:cubicBezTo>
                  <a:close/>
                  <a:moveTo>
                    <a:pt x="376" y="148"/>
                  </a:moveTo>
                  <a:cubicBezTo>
                    <a:pt x="376" y="147"/>
                    <a:pt x="376" y="147"/>
                    <a:pt x="376" y="147"/>
                  </a:cubicBezTo>
                  <a:cubicBezTo>
                    <a:pt x="393" y="129"/>
                    <a:pt x="393" y="129"/>
                    <a:pt x="393" y="129"/>
                  </a:cubicBezTo>
                  <a:cubicBezTo>
                    <a:pt x="399" y="131"/>
                    <a:pt x="399" y="131"/>
                    <a:pt x="399" y="131"/>
                  </a:cubicBezTo>
                  <a:cubicBezTo>
                    <a:pt x="398" y="132"/>
                    <a:pt x="398" y="132"/>
                    <a:pt x="398" y="132"/>
                  </a:cubicBezTo>
                  <a:cubicBezTo>
                    <a:pt x="396" y="132"/>
                    <a:pt x="394" y="132"/>
                    <a:pt x="393" y="133"/>
                  </a:cubicBezTo>
                  <a:cubicBezTo>
                    <a:pt x="391" y="133"/>
                    <a:pt x="389" y="134"/>
                    <a:pt x="388" y="135"/>
                  </a:cubicBezTo>
                  <a:cubicBezTo>
                    <a:pt x="383" y="141"/>
                    <a:pt x="383" y="141"/>
                    <a:pt x="383" y="141"/>
                  </a:cubicBezTo>
                  <a:cubicBezTo>
                    <a:pt x="383" y="141"/>
                    <a:pt x="383" y="142"/>
                    <a:pt x="383" y="142"/>
                  </a:cubicBezTo>
                  <a:cubicBezTo>
                    <a:pt x="382" y="143"/>
                    <a:pt x="382" y="143"/>
                    <a:pt x="383" y="143"/>
                  </a:cubicBezTo>
                  <a:cubicBezTo>
                    <a:pt x="391" y="151"/>
                    <a:pt x="391" y="151"/>
                    <a:pt x="391" y="151"/>
                  </a:cubicBezTo>
                  <a:cubicBezTo>
                    <a:pt x="396" y="145"/>
                    <a:pt x="396" y="145"/>
                    <a:pt x="396" y="145"/>
                  </a:cubicBezTo>
                  <a:cubicBezTo>
                    <a:pt x="397" y="144"/>
                    <a:pt x="398" y="143"/>
                    <a:pt x="398" y="142"/>
                  </a:cubicBezTo>
                  <a:cubicBezTo>
                    <a:pt x="398" y="141"/>
                    <a:pt x="397" y="140"/>
                    <a:pt x="397" y="139"/>
                  </a:cubicBezTo>
                  <a:cubicBezTo>
                    <a:pt x="396" y="139"/>
                    <a:pt x="396" y="139"/>
                    <a:pt x="396" y="139"/>
                  </a:cubicBezTo>
                  <a:cubicBezTo>
                    <a:pt x="397" y="138"/>
                    <a:pt x="397" y="138"/>
                    <a:pt x="397" y="138"/>
                  </a:cubicBezTo>
                  <a:cubicBezTo>
                    <a:pt x="404" y="145"/>
                    <a:pt x="404" y="145"/>
                    <a:pt x="404" y="145"/>
                  </a:cubicBezTo>
                  <a:cubicBezTo>
                    <a:pt x="403" y="146"/>
                    <a:pt x="403" y="146"/>
                    <a:pt x="403" y="146"/>
                  </a:cubicBezTo>
                  <a:cubicBezTo>
                    <a:pt x="403" y="145"/>
                    <a:pt x="403" y="145"/>
                    <a:pt x="403" y="145"/>
                  </a:cubicBezTo>
                  <a:cubicBezTo>
                    <a:pt x="402" y="144"/>
                    <a:pt x="401" y="144"/>
                    <a:pt x="400" y="144"/>
                  </a:cubicBezTo>
                  <a:cubicBezTo>
                    <a:pt x="399" y="144"/>
                    <a:pt x="398" y="145"/>
                    <a:pt x="397" y="146"/>
                  </a:cubicBezTo>
                  <a:cubicBezTo>
                    <a:pt x="392" y="151"/>
                    <a:pt x="392" y="151"/>
                    <a:pt x="392" y="151"/>
                  </a:cubicBezTo>
                  <a:cubicBezTo>
                    <a:pt x="401" y="160"/>
                    <a:pt x="401" y="160"/>
                    <a:pt x="401" y="160"/>
                  </a:cubicBezTo>
                  <a:cubicBezTo>
                    <a:pt x="402" y="161"/>
                    <a:pt x="402" y="161"/>
                    <a:pt x="403" y="161"/>
                  </a:cubicBezTo>
                  <a:cubicBezTo>
                    <a:pt x="403" y="161"/>
                    <a:pt x="403" y="160"/>
                    <a:pt x="404" y="160"/>
                  </a:cubicBezTo>
                  <a:cubicBezTo>
                    <a:pt x="408" y="155"/>
                    <a:pt x="408" y="155"/>
                    <a:pt x="408" y="155"/>
                  </a:cubicBezTo>
                  <a:cubicBezTo>
                    <a:pt x="410" y="153"/>
                    <a:pt x="411" y="151"/>
                    <a:pt x="412" y="149"/>
                  </a:cubicBezTo>
                  <a:cubicBezTo>
                    <a:pt x="412" y="147"/>
                    <a:pt x="412" y="145"/>
                    <a:pt x="411" y="143"/>
                  </a:cubicBezTo>
                  <a:cubicBezTo>
                    <a:pt x="412" y="142"/>
                    <a:pt x="412" y="142"/>
                    <a:pt x="412" y="142"/>
                  </a:cubicBezTo>
                  <a:cubicBezTo>
                    <a:pt x="415" y="149"/>
                    <a:pt x="415" y="149"/>
                    <a:pt x="415" y="149"/>
                  </a:cubicBezTo>
                  <a:cubicBezTo>
                    <a:pt x="398" y="168"/>
                    <a:pt x="398" y="168"/>
                    <a:pt x="398" y="168"/>
                  </a:cubicBezTo>
                  <a:cubicBezTo>
                    <a:pt x="397" y="167"/>
                    <a:pt x="397" y="167"/>
                    <a:pt x="397" y="167"/>
                  </a:cubicBezTo>
                  <a:cubicBezTo>
                    <a:pt x="398" y="166"/>
                    <a:pt x="398" y="166"/>
                    <a:pt x="398" y="166"/>
                  </a:cubicBezTo>
                  <a:cubicBezTo>
                    <a:pt x="399" y="165"/>
                    <a:pt x="399" y="165"/>
                    <a:pt x="399" y="165"/>
                  </a:cubicBezTo>
                  <a:cubicBezTo>
                    <a:pt x="399" y="164"/>
                    <a:pt x="399" y="164"/>
                    <a:pt x="399" y="163"/>
                  </a:cubicBezTo>
                  <a:cubicBezTo>
                    <a:pt x="380" y="146"/>
                    <a:pt x="380" y="146"/>
                    <a:pt x="380" y="146"/>
                  </a:cubicBezTo>
                  <a:cubicBezTo>
                    <a:pt x="380" y="146"/>
                    <a:pt x="379" y="146"/>
                    <a:pt x="379" y="146"/>
                  </a:cubicBezTo>
                  <a:cubicBezTo>
                    <a:pt x="379" y="146"/>
                    <a:pt x="378" y="146"/>
                    <a:pt x="377" y="147"/>
                  </a:cubicBezTo>
                  <a:cubicBezTo>
                    <a:pt x="376" y="148"/>
                    <a:pt x="376" y="148"/>
                    <a:pt x="376" y="148"/>
                  </a:cubicBezTo>
                  <a:close/>
                  <a:moveTo>
                    <a:pt x="370" y="152"/>
                  </a:moveTo>
                  <a:cubicBezTo>
                    <a:pt x="371" y="151"/>
                    <a:pt x="371" y="151"/>
                    <a:pt x="371" y="151"/>
                  </a:cubicBezTo>
                  <a:cubicBezTo>
                    <a:pt x="372" y="151"/>
                    <a:pt x="372" y="151"/>
                    <a:pt x="373" y="151"/>
                  </a:cubicBezTo>
                  <a:cubicBezTo>
                    <a:pt x="373" y="151"/>
                    <a:pt x="374" y="151"/>
                    <a:pt x="374" y="152"/>
                  </a:cubicBezTo>
                  <a:cubicBezTo>
                    <a:pt x="380" y="172"/>
                    <a:pt x="380" y="172"/>
                    <a:pt x="380" y="172"/>
                  </a:cubicBezTo>
                  <a:cubicBezTo>
                    <a:pt x="380" y="173"/>
                    <a:pt x="380" y="173"/>
                    <a:pt x="380" y="173"/>
                  </a:cubicBezTo>
                  <a:cubicBezTo>
                    <a:pt x="362" y="161"/>
                    <a:pt x="362" y="161"/>
                    <a:pt x="362" y="161"/>
                  </a:cubicBezTo>
                  <a:cubicBezTo>
                    <a:pt x="361" y="161"/>
                    <a:pt x="361" y="161"/>
                    <a:pt x="361" y="160"/>
                  </a:cubicBezTo>
                  <a:cubicBezTo>
                    <a:pt x="361" y="160"/>
                    <a:pt x="361" y="159"/>
                    <a:pt x="362" y="159"/>
                  </a:cubicBezTo>
                  <a:cubicBezTo>
                    <a:pt x="363" y="158"/>
                    <a:pt x="363" y="158"/>
                    <a:pt x="363" y="158"/>
                  </a:cubicBezTo>
                  <a:cubicBezTo>
                    <a:pt x="362" y="157"/>
                    <a:pt x="362" y="157"/>
                    <a:pt x="362" y="157"/>
                  </a:cubicBezTo>
                  <a:cubicBezTo>
                    <a:pt x="354" y="164"/>
                    <a:pt x="354" y="164"/>
                    <a:pt x="354" y="164"/>
                  </a:cubicBezTo>
                  <a:cubicBezTo>
                    <a:pt x="354" y="165"/>
                    <a:pt x="354" y="165"/>
                    <a:pt x="354" y="165"/>
                  </a:cubicBezTo>
                  <a:cubicBezTo>
                    <a:pt x="355" y="164"/>
                    <a:pt x="355" y="164"/>
                    <a:pt x="355" y="164"/>
                  </a:cubicBezTo>
                  <a:cubicBezTo>
                    <a:pt x="356" y="163"/>
                    <a:pt x="357" y="163"/>
                    <a:pt x="357" y="163"/>
                  </a:cubicBezTo>
                  <a:cubicBezTo>
                    <a:pt x="358" y="163"/>
                    <a:pt x="358" y="164"/>
                    <a:pt x="359" y="164"/>
                  </a:cubicBezTo>
                  <a:cubicBezTo>
                    <a:pt x="383" y="179"/>
                    <a:pt x="383" y="179"/>
                    <a:pt x="383" y="179"/>
                  </a:cubicBezTo>
                  <a:cubicBezTo>
                    <a:pt x="384" y="178"/>
                    <a:pt x="384" y="178"/>
                    <a:pt x="384" y="178"/>
                  </a:cubicBezTo>
                  <a:cubicBezTo>
                    <a:pt x="375" y="151"/>
                    <a:pt x="375" y="151"/>
                    <a:pt x="375" y="151"/>
                  </a:cubicBezTo>
                  <a:cubicBezTo>
                    <a:pt x="375" y="150"/>
                    <a:pt x="375" y="149"/>
                    <a:pt x="375" y="148"/>
                  </a:cubicBezTo>
                  <a:cubicBezTo>
                    <a:pt x="376" y="148"/>
                    <a:pt x="376" y="147"/>
                    <a:pt x="376" y="147"/>
                  </a:cubicBezTo>
                  <a:cubicBezTo>
                    <a:pt x="377" y="146"/>
                    <a:pt x="377" y="146"/>
                    <a:pt x="377" y="146"/>
                  </a:cubicBezTo>
                  <a:cubicBezTo>
                    <a:pt x="377" y="145"/>
                    <a:pt x="377" y="145"/>
                    <a:pt x="377" y="145"/>
                  </a:cubicBezTo>
                  <a:cubicBezTo>
                    <a:pt x="369" y="151"/>
                    <a:pt x="369" y="151"/>
                    <a:pt x="369" y="151"/>
                  </a:cubicBezTo>
                  <a:cubicBezTo>
                    <a:pt x="370" y="152"/>
                    <a:pt x="370" y="152"/>
                    <a:pt x="370" y="152"/>
                  </a:cubicBezTo>
                  <a:close/>
                  <a:moveTo>
                    <a:pt x="335" y="176"/>
                  </a:moveTo>
                  <a:cubicBezTo>
                    <a:pt x="335" y="175"/>
                    <a:pt x="335" y="175"/>
                    <a:pt x="335" y="175"/>
                  </a:cubicBezTo>
                  <a:cubicBezTo>
                    <a:pt x="352" y="165"/>
                    <a:pt x="352" y="165"/>
                    <a:pt x="352" y="165"/>
                  </a:cubicBezTo>
                  <a:cubicBezTo>
                    <a:pt x="353" y="166"/>
                    <a:pt x="353" y="166"/>
                    <a:pt x="353" y="166"/>
                  </a:cubicBezTo>
                  <a:cubicBezTo>
                    <a:pt x="348" y="168"/>
                    <a:pt x="348" y="168"/>
                    <a:pt x="348" y="168"/>
                  </a:cubicBezTo>
                  <a:cubicBezTo>
                    <a:pt x="347" y="169"/>
                    <a:pt x="347" y="169"/>
                    <a:pt x="346" y="170"/>
                  </a:cubicBezTo>
                  <a:cubicBezTo>
                    <a:pt x="346" y="170"/>
                    <a:pt x="346" y="170"/>
                    <a:pt x="346" y="171"/>
                  </a:cubicBezTo>
                  <a:cubicBezTo>
                    <a:pt x="359" y="193"/>
                    <a:pt x="359" y="193"/>
                    <a:pt x="359" y="193"/>
                  </a:cubicBezTo>
                  <a:cubicBezTo>
                    <a:pt x="359" y="193"/>
                    <a:pt x="360" y="193"/>
                    <a:pt x="360" y="193"/>
                  </a:cubicBezTo>
                  <a:cubicBezTo>
                    <a:pt x="361" y="193"/>
                    <a:pt x="361" y="193"/>
                    <a:pt x="362" y="193"/>
                  </a:cubicBezTo>
                  <a:cubicBezTo>
                    <a:pt x="367" y="190"/>
                    <a:pt x="367" y="190"/>
                    <a:pt x="367" y="190"/>
                  </a:cubicBezTo>
                  <a:cubicBezTo>
                    <a:pt x="367" y="191"/>
                    <a:pt x="367" y="191"/>
                    <a:pt x="367" y="191"/>
                  </a:cubicBezTo>
                  <a:cubicBezTo>
                    <a:pt x="350" y="201"/>
                    <a:pt x="350" y="201"/>
                    <a:pt x="350" y="201"/>
                  </a:cubicBezTo>
                  <a:cubicBezTo>
                    <a:pt x="349" y="200"/>
                    <a:pt x="349" y="200"/>
                    <a:pt x="349" y="200"/>
                  </a:cubicBezTo>
                  <a:cubicBezTo>
                    <a:pt x="354" y="197"/>
                    <a:pt x="354" y="197"/>
                    <a:pt x="354" y="197"/>
                  </a:cubicBezTo>
                  <a:cubicBezTo>
                    <a:pt x="355" y="197"/>
                    <a:pt x="355" y="196"/>
                    <a:pt x="356" y="196"/>
                  </a:cubicBezTo>
                  <a:cubicBezTo>
                    <a:pt x="356" y="195"/>
                    <a:pt x="356" y="195"/>
                    <a:pt x="356" y="195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43" y="172"/>
                    <a:pt x="342" y="172"/>
                    <a:pt x="342" y="172"/>
                  </a:cubicBezTo>
                  <a:cubicBezTo>
                    <a:pt x="342" y="172"/>
                    <a:pt x="341" y="172"/>
                    <a:pt x="340" y="173"/>
                  </a:cubicBezTo>
                  <a:cubicBezTo>
                    <a:pt x="335" y="176"/>
                    <a:pt x="335" y="176"/>
                    <a:pt x="335" y="176"/>
                  </a:cubicBezTo>
                  <a:close/>
                  <a:moveTo>
                    <a:pt x="336" y="199"/>
                  </a:moveTo>
                  <a:cubicBezTo>
                    <a:pt x="312" y="184"/>
                    <a:pt x="312" y="184"/>
                    <a:pt x="312" y="184"/>
                  </a:cubicBezTo>
                  <a:cubicBezTo>
                    <a:pt x="304" y="187"/>
                    <a:pt x="304" y="187"/>
                    <a:pt x="304" y="187"/>
                  </a:cubicBezTo>
                  <a:cubicBezTo>
                    <a:pt x="305" y="188"/>
                    <a:pt x="305" y="188"/>
                    <a:pt x="305" y="188"/>
                  </a:cubicBezTo>
                  <a:cubicBezTo>
                    <a:pt x="306" y="188"/>
                    <a:pt x="306" y="188"/>
                    <a:pt x="306" y="188"/>
                  </a:cubicBezTo>
                  <a:cubicBezTo>
                    <a:pt x="307" y="187"/>
                    <a:pt x="308" y="187"/>
                    <a:pt x="308" y="187"/>
                  </a:cubicBezTo>
                  <a:cubicBezTo>
                    <a:pt x="309" y="187"/>
                    <a:pt x="309" y="188"/>
                    <a:pt x="309" y="188"/>
                  </a:cubicBezTo>
                  <a:cubicBezTo>
                    <a:pt x="319" y="211"/>
                    <a:pt x="319" y="211"/>
                    <a:pt x="319" y="211"/>
                  </a:cubicBezTo>
                  <a:cubicBezTo>
                    <a:pt x="319" y="212"/>
                    <a:pt x="319" y="212"/>
                    <a:pt x="319" y="213"/>
                  </a:cubicBezTo>
                  <a:cubicBezTo>
                    <a:pt x="319" y="213"/>
                    <a:pt x="318" y="213"/>
                    <a:pt x="317" y="214"/>
                  </a:cubicBezTo>
                  <a:cubicBezTo>
                    <a:pt x="315" y="214"/>
                    <a:pt x="315" y="214"/>
                    <a:pt x="315" y="214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25" y="212"/>
                    <a:pt x="325" y="212"/>
                    <a:pt x="325" y="212"/>
                  </a:cubicBezTo>
                  <a:cubicBezTo>
                    <a:pt x="325" y="211"/>
                    <a:pt x="325" y="211"/>
                    <a:pt x="325" y="211"/>
                  </a:cubicBezTo>
                  <a:cubicBezTo>
                    <a:pt x="323" y="211"/>
                    <a:pt x="323" y="211"/>
                    <a:pt x="323" y="211"/>
                  </a:cubicBezTo>
                  <a:cubicBezTo>
                    <a:pt x="322" y="212"/>
                    <a:pt x="322" y="212"/>
                    <a:pt x="321" y="212"/>
                  </a:cubicBezTo>
                  <a:cubicBezTo>
                    <a:pt x="321" y="212"/>
                    <a:pt x="320" y="211"/>
                    <a:pt x="320" y="211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2" y="189"/>
                    <a:pt x="312" y="189"/>
                    <a:pt x="312" y="189"/>
                  </a:cubicBezTo>
                  <a:cubicBezTo>
                    <a:pt x="340" y="206"/>
                    <a:pt x="340" y="206"/>
                    <a:pt x="340" y="206"/>
                  </a:cubicBezTo>
                  <a:cubicBezTo>
                    <a:pt x="339" y="206"/>
                    <a:pt x="339" y="206"/>
                    <a:pt x="339" y="206"/>
                  </a:cubicBezTo>
                  <a:cubicBezTo>
                    <a:pt x="341" y="205"/>
                    <a:pt x="341" y="205"/>
                    <a:pt x="341" y="205"/>
                  </a:cubicBezTo>
                  <a:cubicBezTo>
                    <a:pt x="330" y="180"/>
                    <a:pt x="330" y="180"/>
                    <a:pt x="330" y="180"/>
                  </a:cubicBezTo>
                  <a:cubicBezTo>
                    <a:pt x="330" y="179"/>
                    <a:pt x="330" y="179"/>
                    <a:pt x="331" y="178"/>
                  </a:cubicBezTo>
                  <a:cubicBezTo>
                    <a:pt x="331" y="178"/>
                    <a:pt x="331" y="178"/>
                    <a:pt x="332" y="177"/>
                  </a:cubicBezTo>
                  <a:cubicBezTo>
                    <a:pt x="334" y="177"/>
                    <a:pt x="334" y="177"/>
                    <a:pt x="334" y="177"/>
                  </a:cubicBezTo>
                  <a:cubicBezTo>
                    <a:pt x="333" y="176"/>
                    <a:pt x="333" y="176"/>
                    <a:pt x="333" y="176"/>
                  </a:cubicBezTo>
                  <a:cubicBezTo>
                    <a:pt x="324" y="179"/>
                    <a:pt x="324" y="179"/>
                    <a:pt x="324" y="179"/>
                  </a:cubicBezTo>
                  <a:cubicBezTo>
                    <a:pt x="325" y="180"/>
                    <a:pt x="325" y="180"/>
                    <a:pt x="325" y="180"/>
                  </a:cubicBezTo>
                  <a:cubicBezTo>
                    <a:pt x="326" y="180"/>
                    <a:pt x="326" y="180"/>
                    <a:pt x="326" y="180"/>
                  </a:cubicBezTo>
                  <a:cubicBezTo>
                    <a:pt x="327" y="179"/>
                    <a:pt x="328" y="179"/>
                    <a:pt x="328" y="179"/>
                  </a:cubicBezTo>
                  <a:cubicBezTo>
                    <a:pt x="329" y="179"/>
                    <a:pt x="329" y="180"/>
                    <a:pt x="329" y="180"/>
                  </a:cubicBezTo>
                  <a:cubicBezTo>
                    <a:pt x="337" y="199"/>
                    <a:pt x="337" y="199"/>
                    <a:pt x="337" y="199"/>
                  </a:cubicBezTo>
                  <a:cubicBezTo>
                    <a:pt x="336" y="199"/>
                    <a:pt x="336" y="199"/>
                    <a:pt x="336" y="199"/>
                  </a:cubicBezTo>
                  <a:close/>
                  <a:moveTo>
                    <a:pt x="301" y="219"/>
                  </a:moveTo>
                  <a:cubicBezTo>
                    <a:pt x="303" y="218"/>
                    <a:pt x="305" y="217"/>
                    <a:pt x="307" y="215"/>
                  </a:cubicBezTo>
                  <a:cubicBezTo>
                    <a:pt x="308" y="213"/>
                    <a:pt x="308" y="212"/>
                    <a:pt x="308" y="21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1" y="190"/>
                  </a:cubicBezTo>
                  <a:cubicBezTo>
                    <a:pt x="301" y="189"/>
                    <a:pt x="300" y="189"/>
                    <a:pt x="300" y="190"/>
                  </a:cubicBezTo>
                  <a:cubicBezTo>
                    <a:pt x="298" y="190"/>
                    <a:pt x="298" y="190"/>
                    <a:pt x="298" y="190"/>
                  </a:cubicBezTo>
                  <a:cubicBezTo>
                    <a:pt x="298" y="189"/>
                    <a:pt x="298" y="189"/>
                    <a:pt x="298" y="189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8"/>
                    <a:pt x="307" y="188"/>
                    <a:pt x="307" y="188"/>
                  </a:cubicBezTo>
                  <a:cubicBezTo>
                    <a:pt x="306" y="188"/>
                    <a:pt x="306" y="188"/>
                    <a:pt x="306" y="188"/>
                  </a:cubicBezTo>
                  <a:cubicBezTo>
                    <a:pt x="305" y="188"/>
                    <a:pt x="304" y="189"/>
                    <a:pt x="304" y="189"/>
                  </a:cubicBezTo>
                  <a:cubicBezTo>
                    <a:pt x="304" y="189"/>
                    <a:pt x="304" y="190"/>
                    <a:pt x="304" y="190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0" y="212"/>
                    <a:pt x="309" y="214"/>
                    <a:pt x="308" y="216"/>
                  </a:cubicBezTo>
                  <a:cubicBezTo>
                    <a:pt x="306" y="218"/>
                    <a:pt x="304" y="219"/>
                    <a:pt x="301" y="220"/>
                  </a:cubicBezTo>
                  <a:cubicBezTo>
                    <a:pt x="298" y="221"/>
                    <a:pt x="295" y="221"/>
                    <a:pt x="293" y="221"/>
                  </a:cubicBezTo>
                  <a:cubicBezTo>
                    <a:pt x="290" y="220"/>
                    <a:pt x="289" y="219"/>
                    <a:pt x="288" y="216"/>
                  </a:cubicBezTo>
                  <a:cubicBezTo>
                    <a:pt x="282" y="196"/>
                    <a:pt x="282" y="196"/>
                    <a:pt x="282" y="196"/>
                  </a:cubicBezTo>
                  <a:cubicBezTo>
                    <a:pt x="282" y="196"/>
                    <a:pt x="282" y="195"/>
                    <a:pt x="281" y="195"/>
                  </a:cubicBezTo>
                  <a:cubicBezTo>
                    <a:pt x="281" y="195"/>
                    <a:pt x="280" y="195"/>
                    <a:pt x="280" y="195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8" y="195"/>
                    <a:pt x="278" y="195"/>
                    <a:pt x="278" y="195"/>
                  </a:cubicBezTo>
                  <a:cubicBezTo>
                    <a:pt x="289" y="192"/>
                    <a:pt x="289" y="192"/>
                    <a:pt x="289" y="192"/>
                  </a:cubicBezTo>
                  <a:cubicBezTo>
                    <a:pt x="289" y="193"/>
                    <a:pt x="289" y="193"/>
                    <a:pt x="289" y="193"/>
                  </a:cubicBezTo>
                  <a:cubicBezTo>
                    <a:pt x="288" y="193"/>
                    <a:pt x="288" y="193"/>
                    <a:pt x="288" y="193"/>
                  </a:cubicBezTo>
                  <a:cubicBezTo>
                    <a:pt x="287" y="193"/>
                    <a:pt x="287" y="194"/>
                    <a:pt x="286" y="194"/>
                  </a:cubicBezTo>
                  <a:cubicBezTo>
                    <a:pt x="286" y="194"/>
                    <a:pt x="286" y="195"/>
                    <a:pt x="286" y="195"/>
                  </a:cubicBezTo>
                  <a:cubicBezTo>
                    <a:pt x="292" y="215"/>
                    <a:pt x="292" y="215"/>
                    <a:pt x="292" y="215"/>
                  </a:cubicBezTo>
                  <a:cubicBezTo>
                    <a:pt x="292" y="217"/>
                    <a:pt x="293" y="219"/>
                    <a:pt x="295" y="219"/>
                  </a:cubicBezTo>
                  <a:cubicBezTo>
                    <a:pt x="297" y="219"/>
                    <a:pt x="299" y="219"/>
                    <a:pt x="301" y="219"/>
                  </a:cubicBezTo>
                  <a:close/>
                  <a:moveTo>
                    <a:pt x="244" y="198"/>
                  </a:moveTo>
                  <a:cubicBezTo>
                    <a:pt x="241" y="198"/>
                    <a:pt x="239" y="200"/>
                    <a:pt x="237" y="202"/>
                  </a:cubicBezTo>
                  <a:cubicBezTo>
                    <a:pt x="235" y="205"/>
                    <a:pt x="234" y="208"/>
                    <a:pt x="234" y="213"/>
                  </a:cubicBezTo>
                  <a:cubicBezTo>
                    <a:pt x="234" y="217"/>
                    <a:pt x="235" y="220"/>
                    <a:pt x="237" y="223"/>
                  </a:cubicBezTo>
                  <a:cubicBezTo>
                    <a:pt x="239" y="225"/>
                    <a:pt x="241" y="227"/>
                    <a:pt x="245" y="227"/>
                  </a:cubicBezTo>
                  <a:cubicBezTo>
                    <a:pt x="247" y="227"/>
                    <a:pt x="248" y="226"/>
                    <a:pt x="250" y="226"/>
                  </a:cubicBezTo>
                  <a:cubicBezTo>
                    <a:pt x="251" y="225"/>
                    <a:pt x="251" y="224"/>
                    <a:pt x="251" y="223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51" y="217"/>
                    <a:pt x="251" y="216"/>
                    <a:pt x="250" y="216"/>
                  </a:cubicBezTo>
                  <a:cubicBezTo>
                    <a:pt x="250" y="215"/>
                    <a:pt x="249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6" y="214"/>
                    <a:pt x="246" y="214"/>
                    <a:pt x="246" y="214"/>
                  </a:cubicBezTo>
                  <a:cubicBezTo>
                    <a:pt x="259" y="214"/>
                    <a:pt x="259" y="214"/>
                    <a:pt x="259" y="214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8" y="215"/>
                    <a:pt x="258" y="215"/>
                    <a:pt x="258" y="215"/>
                  </a:cubicBezTo>
                  <a:cubicBezTo>
                    <a:pt x="257" y="215"/>
                    <a:pt x="256" y="215"/>
                    <a:pt x="256" y="216"/>
                  </a:cubicBezTo>
                  <a:cubicBezTo>
                    <a:pt x="255" y="216"/>
                    <a:pt x="255" y="216"/>
                    <a:pt x="255" y="217"/>
                  </a:cubicBezTo>
                  <a:cubicBezTo>
                    <a:pt x="255" y="226"/>
                    <a:pt x="255" y="226"/>
                    <a:pt x="255" y="226"/>
                  </a:cubicBezTo>
                  <a:cubicBezTo>
                    <a:pt x="255" y="226"/>
                    <a:pt x="255" y="226"/>
                    <a:pt x="255" y="226"/>
                  </a:cubicBezTo>
                  <a:cubicBezTo>
                    <a:pt x="254" y="226"/>
                    <a:pt x="254" y="226"/>
                    <a:pt x="254" y="226"/>
                  </a:cubicBezTo>
                  <a:cubicBezTo>
                    <a:pt x="253" y="226"/>
                    <a:pt x="253" y="226"/>
                    <a:pt x="253" y="226"/>
                  </a:cubicBezTo>
                  <a:cubicBezTo>
                    <a:pt x="252" y="226"/>
                    <a:pt x="252" y="226"/>
                    <a:pt x="252" y="226"/>
                  </a:cubicBezTo>
                  <a:cubicBezTo>
                    <a:pt x="251" y="227"/>
                    <a:pt x="250" y="227"/>
                    <a:pt x="249" y="227"/>
                  </a:cubicBezTo>
                  <a:cubicBezTo>
                    <a:pt x="247" y="228"/>
                    <a:pt x="246" y="228"/>
                    <a:pt x="245" y="228"/>
                  </a:cubicBezTo>
                  <a:cubicBezTo>
                    <a:pt x="240" y="228"/>
                    <a:pt x="236" y="227"/>
                    <a:pt x="234" y="224"/>
                  </a:cubicBezTo>
                  <a:cubicBezTo>
                    <a:pt x="231" y="221"/>
                    <a:pt x="230" y="217"/>
                    <a:pt x="230" y="213"/>
                  </a:cubicBezTo>
                  <a:cubicBezTo>
                    <a:pt x="230" y="209"/>
                    <a:pt x="231" y="205"/>
                    <a:pt x="234" y="202"/>
                  </a:cubicBezTo>
                  <a:cubicBezTo>
                    <a:pt x="236" y="199"/>
                    <a:pt x="240" y="197"/>
                    <a:pt x="244" y="197"/>
                  </a:cubicBezTo>
                  <a:cubicBezTo>
                    <a:pt x="245" y="197"/>
                    <a:pt x="246" y="197"/>
                    <a:pt x="247" y="197"/>
                  </a:cubicBezTo>
                  <a:cubicBezTo>
                    <a:pt x="249" y="198"/>
                    <a:pt x="250" y="198"/>
                    <a:pt x="250" y="198"/>
                  </a:cubicBezTo>
                  <a:cubicBezTo>
                    <a:pt x="250" y="198"/>
                    <a:pt x="251" y="198"/>
                    <a:pt x="251" y="198"/>
                  </a:cubicBezTo>
                  <a:cubicBezTo>
                    <a:pt x="252" y="197"/>
                    <a:pt x="252" y="197"/>
                    <a:pt x="253" y="197"/>
                  </a:cubicBezTo>
                  <a:cubicBezTo>
                    <a:pt x="255" y="205"/>
                    <a:pt x="255" y="205"/>
                    <a:pt x="255" y="205"/>
                  </a:cubicBezTo>
                  <a:cubicBezTo>
                    <a:pt x="253" y="205"/>
                    <a:pt x="253" y="205"/>
                    <a:pt x="253" y="205"/>
                  </a:cubicBezTo>
                  <a:cubicBezTo>
                    <a:pt x="252" y="203"/>
                    <a:pt x="251" y="201"/>
                    <a:pt x="250" y="200"/>
                  </a:cubicBezTo>
                  <a:cubicBezTo>
                    <a:pt x="248" y="199"/>
                    <a:pt x="246" y="198"/>
                    <a:pt x="244" y="198"/>
                  </a:cubicBezTo>
                  <a:close/>
                  <a:moveTo>
                    <a:pt x="224" y="221"/>
                  </a:moveTo>
                  <a:cubicBezTo>
                    <a:pt x="211" y="196"/>
                    <a:pt x="211" y="196"/>
                    <a:pt x="211" y="196"/>
                  </a:cubicBezTo>
                  <a:cubicBezTo>
                    <a:pt x="203" y="195"/>
                    <a:pt x="203" y="195"/>
                    <a:pt x="203" y="195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6"/>
                    <a:pt x="204" y="196"/>
                    <a:pt x="204" y="196"/>
                  </a:cubicBezTo>
                  <a:cubicBezTo>
                    <a:pt x="205" y="196"/>
                    <a:pt x="206" y="196"/>
                    <a:pt x="206" y="197"/>
                  </a:cubicBezTo>
                  <a:cubicBezTo>
                    <a:pt x="207" y="197"/>
                    <a:pt x="207" y="197"/>
                    <a:pt x="207" y="198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3" y="223"/>
                    <a:pt x="203" y="224"/>
                    <a:pt x="203" y="224"/>
                  </a:cubicBezTo>
                  <a:cubicBezTo>
                    <a:pt x="202" y="224"/>
                    <a:pt x="202" y="224"/>
                    <a:pt x="201" y="224"/>
                  </a:cubicBezTo>
                  <a:cubicBezTo>
                    <a:pt x="199" y="224"/>
                    <a:pt x="199" y="224"/>
                    <a:pt x="199" y="224"/>
                  </a:cubicBezTo>
                  <a:cubicBezTo>
                    <a:pt x="199" y="225"/>
                    <a:pt x="199" y="225"/>
                    <a:pt x="199" y="225"/>
                  </a:cubicBezTo>
                  <a:cubicBezTo>
                    <a:pt x="209" y="226"/>
                    <a:pt x="209" y="226"/>
                    <a:pt x="209" y="226"/>
                  </a:cubicBezTo>
                  <a:cubicBezTo>
                    <a:pt x="209" y="225"/>
                    <a:pt x="209" y="225"/>
                    <a:pt x="209" y="225"/>
                  </a:cubicBezTo>
                  <a:cubicBezTo>
                    <a:pt x="207" y="225"/>
                    <a:pt x="207" y="225"/>
                    <a:pt x="207" y="225"/>
                  </a:cubicBezTo>
                  <a:cubicBezTo>
                    <a:pt x="206" y="225"/>
                    <a:pt x="206" y="224"/>
                    <a:pt x="205" y="224"/>
                  </a:cubicBezTo>
                  <a:cubicBezTo>
                    <a:pt x="205" y="224"/>
                    <a:pt x="205" y="223"/>
                    <a:pt x="205" y="223"/>
                  </a:cubicBezTo>
                  <a:cubicBezTo>
                    <a:pt x="208" y="199"/>
                    <a:pt x="208" y="199"/>
                    <a:pt x="208" y="199"/>
                  </a:cubicBezTo>
                  <a:cubicBezTo>
                    <a:pt x="208" y="199"/>
                    <a:pt x="208" y="199"/>
                    <a:pt x="208" y="199"/>
                  </a:cubicBezTo>
                  <a:cubicBezTo>
                    <a:pt x="224" y="228"/>
                    <a:pt x="224" y="228"/>
                    <a:pt x="224" y="228"/>
                  </a:cubicBezTo>
                  <a:cubicBezTo>
                    <a:pt x="224" y="228"/>
                    <a:pt x="224" y="228"/>
                    <a:pt x="224" y="228"/>
                  </a:cubicBezTo>
                  <a:cubicBezTo>
                    <a:pt x="225" y="228"/>
                    <a:pt x="225" y="228"/>
                    <a:pt x="225" y="228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30" y="200"/>
                  </a:cubicBezTo>
                  <a:cubicBezTo>
                    <a:pt x="230" y="200"/>
                    <a:pt x="231" y="200"/>
                    <a:pt x="232" y="200"/>
                  </a:cubicBezTo>
                  <a:cubicBezTo>
                    <a:pt x="234" y="200"/>
                    <a:pt x="234" y="200"/>
                    <a:pt x="234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24" y="198"/>
                    <a:pt x="224" y="198"/>
                    <a:pt x="224" y="198"/>
                  </a:cubicBezTo>
                  <a:cubicBezTo>
                    <a:pt x="224" y="199"/>
                    <a:pt x="224" y="199"/>
                    <a:pt x="224" y="199"/>
                  </a:cubicBezTo>
                  <a:cubicBezTo>
                    <a:pt x="226" y="199"/>
                    <a:pt x="226" y="199"/>
                    <a:pt x="226" y="199"/>
                  </a:cubicBezTo>
                  <a:cubicBezTo>
                    <a:pt x="226" y="199"/>
                    <a:pt x="227" y="199"/>
                    <a:pt x="227" y="200"/>
                  </a:cubicBezTo>
                  <a:cubicBezTo>
                    <a:pt x="228" y="200"/>
                    <a:pt x="228" y="200"/>
                    <a:pt x="228" y="201"/>
                  </a:cubicBezTo>
                  <a:cubicBezTo>
                    <a:pt x="225" y="221"/>
                    <a:pt x="225" y="221"/>
                    <a:pt x="225" y="221"/>
                  </a:cubicBezTo>
                  <a:cubicBezTo>
                    <a:pt x="224" y="221"/>
                    <a:pt x="224" y="221"/>
                    <a:pt x="224" y="221"/>
                  </a:cubicBezTo>
                  <a:close/>
                  <a:moveTo>
                    <a:pt x="201" y="210"/>
                  </a:moveTo>
                  <a:cubicBezTo>
                    <a:pt x="200" y="215"/>
                    <a:pt x="197" y="218"/>
                    <a:pt x="194" y="220"/>
                  </a:cubicBezTo>
                  <a:cubicBezTo>
                    <a:pt x="191" y="222"/>
                    <a:pt x="187" y="223"/>
                    <a:pt x="183" y="222"/>
                  </a:cubicBezTo>
                  <a:cubicBezTo>
                    <a:pt x="180" y="221"/>
                    <a:pt x="177" y="219"/>
                    <a:pt x="175" y="215"/>
                  </a:cubicBezTo>
                  <a:cubicBezTo>
                    <a:pt x="173" y="212"/>
                    <a:pt x="172" y="208"/>
                    <a:pt x="173" y="203"/>
                  </a:cubicBezTo>
                  <a:cubicBezTo>
                    <a:pt x="174" y="199"/>
                    <a:pt x="176" y="196"/>
                    <a:pt x="179" y="194"/>
                  </a:cubicBezTo>
                  <a:cubicBezTo>
                    <a:pt x="183" y="191"/>
                    <a:pt x="186" y="191"/>
                    <a:pt x="190" y="192"/>
                  </a:cubicBezTo>
                  <a:cubicBezTo>
                    <a:pt x="195" y="193"/>
                    <a:pt x="198" y="195"/>
                    <a:pt x="199" y="198"/>
                  </a:cubicBezTo>
                  <a:cubicBezTo>
                    <a:pt x="201" y="202"/>
                    <a:pt x="202" y="206"/>
                    <a:pt x="201" y="210"/>
                  </a:cubicBezTo>
                  <a:close/>
                  <a:moveTo>
                    <a:pt x="178" y="205"/>
                  </a:moveTo>
                  <a:cubicBezTo>
                    <a:pt x="177" y="210"/>
                    <a:pt x="177" y="213"/>
                    <a:pt x="178" y="216"/>
                  </a:cubicBezTo>
                  <a:cubicBezTo>
                    <a:pt x="179" y="219"/>
                    <a:pt x="181" y="220"/>
                    <a:pt x="184" y="221"/>
                  </a:cubicBezTo>
                  <a:cubicBezTo>
                    <a:pt x="186" y="221"/>
                    <a:pt x="189" y="221"/>
                    <a:pt x="191" y="219"/>
                  </a:cubicBezTo>
                  <a:cubicBezTo>
                    <a:pt x="193" y="217"/>
                    <a:pt x="195" y="214"/>
                    <a:pt x="196" y="209"/>
                  </a:cubicBezTo>
                  <a:cubicBezTo>
                    <a:pt x="197" y="205"/>
                    <a:pt x="197" y="201"/>
                    <a:pt x="196" y="198"/>
                  </a:cubicBezTo>
                  <a:cubicBezTo>
                    <a:pt x="195" y="195"/>
                    <a:pt x="193" y="194"/>
                    <a:pt x="190" y="193"/>
                  </a:cubicBezTo>
                  <a:cubicBezTo>
                    <a:pt x="187" y="192"/>
                    <a:pt x="185" y="193"/>
                    <a:pt x="183" y="195"/>
                  </a:cubicBezTo>
                  <a:cubicBezTo>
                    <a:pt x="180" y="197"/>
                    <a:pt x="179" y="200"/>
                    <a:pt x="178" y="205"/>
                  </a:cubicBezTo>
                  <a:close/>
                  <a:moveTo>
                    <a:pt x="159" y="214"/>
                  </a:moveTo>
                  <a:cubicBezTo>
                    <a:pt x="160" y="213"/>
                    <a:pt x="160" y="213"/>
                    <a:pt x="160" y="213"/>
                  </a:cubicBezTo>
                  <a:cubicBezTo>
                    <a:pt x="157" y="213"/>
                    <a:pt x="157" y="213"/>
                    <a:pt x="157" y="213"/>
                  </a:cubicBezTo>
                  <a:cubicBezTo>
                    <a:pt x="157" y="212"/>
                    <a:pt x="156" y="212"/>
                    <a:pt x="156" y="212"/>
                  </a:cubicBezTo>
                  <a:cubicBezTo>
                    <a:pt x="156" y="211"/>
                    <a:pt x="156" y="211"/>
                    <a:pt x="156" y="210"/>
                  </a:cubicBezTo>
                  <a:cubicBezTo>
                    <a:pt x="165" y="188"/>
                    <a:pt x="165" y="188"/>
                    <a:pt x="165" y="188"/>
                  </a:cubicBezTo>
                  <a:cubicBezTo>
                    <a:pt x="165" y="187"/>
                    <a:pt x="166" y="186"/>
                    <a:pt x="166" y="186"/>
                  </a:cubicBezTo>
                  <a:cubicBezTo>
                    <a:pt x="166" y="186"/>
                    <a:pt x="167" y="186"/>
                    <a:pt x="169" y="187"/>
                  </a:cubicBezTo>
                  <a:cubicBezTo>
                    <a:pt x="171" y="188"/>
                    <a:pt x="172" y="189"/>
                    <a:pt x="173" y="190"/>
                  </a:cubicBezTo>
                  <a:cubicBezTo>
                    <a:pt x="173" y="191"/>
                    <a:pt x="173" y="192"/>
                    <a:pt x="174" y="195"/>
                  </a:cubicBezTo>
                  <a:cubicBezTo>
                    <a:pt x="175" y="196"/>
                    <a:pt x="175" y="196"/>
                    <a:pt x="175" y="196"/>
                  </a:cubicBezTo>
                  <a:cubicBezTo>
                    <a:pt x="176" y="189"/>
                    <a:pt x="176" y="189"/>
                    <a:pt x="176" y="189"/>
                  </a:cubicBezTo>
                  <a:cubicBezTo>
                    <a:pt x="153" y="180"/>
                    <a:pt x="153" y="180"/>
                    <a:pt x="153" y="180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50" y="186"/>
                    <a:pt x="150" y="186"/>
                    <a:pt x="150" y="186"/>
                  </a:cubicBezTo>
                  <a:cubicBezTo>
                    <a:pt x="152" y="184"/>
                    <a:pt x="154" y="183"/>
                    <a:pt x="155" y="183"/>
                  </a:cubicBezTo>
                  <a:cubicBezTo>
                    <a:pt x="156" y="182"/>
                    <a:pt x="158" y="183"/>
                    <a:pt x="160" y="184"/>
                  </a:cubicBezTo>
                  <a:cubicBezTo>
                    <a:pt x="161" y="184"/>
                    <a:pt x="162" y="184"/>
                    <a:pt x="162" y="184"/>
                  </a:cubicBezTo>
                  <a:cubicBezTo>
                    <a:pt x="162" y="185"/>
                    <a:pt x="162" y="185"/>
                    <a:pt x="161" y="186"/>
                  </a:cubicBezTo>
                  <a:cubicBezTo>
                    <a:pt x="152" y="209"/>
                    <a:pt x="152" y="209"/>
                    <a:pt x="152" y="209"/>
                  </a:cubicBezTo>
                  <a:cubicBezTo>
                    <a:pt x="152" y="209"/>
                    <a:pt x="152" y="210"/>
                    <a:pt x="151" y="210"/>
                  </a:cubicBezTo>
                  <a:cubicBezTo>
                    <a:pt x="151" y="210"/>
                    <a:pt x="150" y="210"/>
                    <a:pt x="149" y="209"/>
                  </a:cubicBezTo>
                  <a:cubicBezTo>
                    <a:pt x="147" y="209"/>
                    <a:pt x="147" y="209"/>
                    <a:pt x="147" y="209"/>
                  </a:cubicBezTo>
                  <a:cubicBezTo>
                    <a:pt x="147" y="210"/>
                    <a:pt x="147" y="210"/>
                    <a:pt x="147" y="210"/>
                  </a:cubicBezTo>
                  <a:cubicBezTo>
                    <a:pt x="159" y="214"/>
                    <a:pt x="159" y="214"/>
                    <a:pt x="159" y="214"/>
                  </a:cubicBezTo>
                  <a:close/>
                  <a:moveTo>
                    <a:pt x="145" y="193"/>
                  </a:moveTo>
                  <a:cubicBezTo>
                    <a:pt x="143" y="197"/>
                    <a:pt x="140" y="200"/>
                    <a:pt x="136" y="201"/>
                  </a:cubicBezTo>
                  <a:cubicBezTo>
                    <a:pt x="132" y="202"/>
                    <a:pt x="129" y="202"/>
                    <a:pt x="125" y="200"/>
                  </a:cubicBezTo>
                  <a:cubicBezTo>
                    <a:pt x="122" y="198"/>
                    <a:pt x="120" y="195"/>
                    <a:pt x="119" y="191"/>
                  </a:cubicBezTo>
                  <a:cubicBezTo>
                    <a:pt x="117" y="187"/>
                    <a:pt x="118" y="183"/>
                    <a:pt x="120" y="179"/>
                  </a:cubicBezTo>
                  <a:cubicBezTo>
                    <a:pt x="122" y="175"/>
                    <a:pt x="125" y="173"/>
                    <a:pt x="129" y="171"/>
                  </a:cubicBezTo>
                  <a:cubicBezTo>
                    <a:pt x="132" y="170"/>
                    <a:pt x="136" y="170"/>
                    <a:pt x="140" y="172"/>
                  </a:cubicBezTo>
                  <a:cubicBezTo>
                    <a:pt x="144" y="174"/>
                    <a:pt x="146" y="177"/>
                    <a:pt x="147" y="181"/>
                  </a:cubicBezTo>
                  <a:cubicBezTo>
                    <a:pt x="148" y="185"/>
                    <a:pt x="147" y="189"/>
                    <a:pt x="145" y="193"/>
                  </a:cubicBezTo>
                  <a:close/>
                  <a:moveTo>
                    <a:pt x="124" y="182"/>
                  </a:moveTo>
                  <a:cubicBezTo>
                    <a:pt x="122" y="186"/>
                    <a:pt x="121" y="190"/>
                    <a:pt x="122" y="193"/>
                  </a:cubicBezTo>
                  <a:cubicBezTo>
                    <a:pt x="122" y="195"/>
                    <a:pt x="123" y="197"/>
                    <a:pt x="126" y="199"/>
                  </a:cubicBezTo>
                  <a:cubicBezTo>
                    <a:pt x="128" y="200"/>
                    <a:pt x="131" y="200"/>
                    <a:pt x="133" y="199"/>
                  </a:cubicBezTo>
                  <a:cubicBezTo>
                    <a:pt x="136" y="198"/>
                    <a:pt x="138" y="195"/>
                    <a:pt x="141" y="190"/>
                  </a:cubicBezTo>
                  <a:cubicBezTo>
                    <a:pt x="143" y="187"/>
                    <a:pt x="144" y="183"/>
                    <a:pt x="144" y="180"/>
                  </a:cubicBezTo>
                  <a:cubicBezTo>
                    <a:pt x="144" y="177"/>
                    <a:pt x="142" y="175"/>
                    <a:pt x="139" y="173"/>
                  </a:cubicBezTo>
                  <a:cubicBezTo>
                    <a:pt x="137" y="172"/>
                    <a:pt x="134" y="172"/>
                    <a:pt x="132" y="173"/>
                  </a:cubicBezTo>
                  <a:cubicBezTo>
                    <a:pt x="129" y="175"/>
                    <a:pt x="127" y="177"/>
                    <a:pt x="124" y="182"/>
                  </a:cubicBezTo>
                  <a:close/>
                  <a:moveTo>
                    <a:pt x="114" y="160"/>
                  </a:moveTo>
                  <a:cubicBezTo>
                    <a:pt x="114" y="160"/>
                    <a:pt x="114" y="160"/>
                    <a:pt x="114" y="160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114" y="160"/>
                    <a:pt x="114" y="160"/>
                    <a:pt x="114" y="160"/>
                  </a:cubicBezTo>
                  <a:close/>
                  <a:moveTo>
                    <a:pt x="109" y="176"/>
                  </a:moveTo>
                  <a:cubicBezTo>
                    <a:pt x="106" y="184"/>
                    <a:pt x="106" y="184"/>
                    <a:pt x="106" y="184"/>
                  </a:cubicBezTo>
                  <a:cubicBezTo>
                    <a:pt x="106" y="185"/>
                    <a:pt x="106" y="185"/>
                    <a:pt x="105" y="185"/>
                  </a:cubicBezTo>
                  <a:cubicBezTo>
                    <a:pt x="105" y="186"/>
                    <a:pt x="104" y="185"/>
                    <a:pt x="103" y="185"/>
                  </a:cubicBezTo>
                  <a:cubicBezTo>
                    <a:pt x="103" y="184"/>
                    <a:pt x="103" y="184"/>
                    <a:pt x="103" y="184"/>
                  </a:cubicBezTo>
                  <a:cubicBezTo>
                    <a:pt x="102" y="185"/>
                    <a:pt x="102" y="185"/>
                    <a:pt x="102" y="185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1" y="190"/>
                    <a:pt x="111" y="190"/>
                    <a:pt x="111" y="190"/>
                  </a:cubicBezTo>
                  <a:cubicBezTo>
                    <a:pt x="110" y="190"/>
                    <a:pt x="110" y="189"/>
                    <a:pt x="110" y="189"/>
                  </a:cubicBezTo>
                  <a:cubicBezTo>
                    <a:pt x="109" y="188"/>
                    <a:pt x="109" y="187"/>
                    <a:pt x="109" y="187"/>
                  </a:cubicBezTo>
                  <a:cubicBezTo>
                    <a:pt x="118" y="159"/>
                    <a:pt x="118" y="159"/>
                    <a:pt x="118" y="159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91" y="173"/>
                    <a:pt x="91" y="173"/>
                    <a:pt x="91" y="173"/>
                  </a:cubicBezTo>
                  <a:cubicBezTo>
                    <a:pt x="90" y="174"/>
                    <a:pt x="90" y="174"/>
                    <a:pt x="89" y="174"/>
                  </a:cubicBezTo>
                  <a:cubicBezTo>
                    <a:pt x="88" y="174"/>
                    <a:pt x="88" y="173"/>
                    <a:pt x="87" y="173"/>
                  </a:cubicBezTo>
                  <a:cubicBezTo>
                    <a:pt x="87" y="173"/>
                    <a:pt x="87" y="173"/>
                    <a:pt x="87" y="173"/>
                  </a:cubicBezTo>
                  <a:cubicBezTo>
                    <a:pt x="86" y="173"/>
                    <a:pt x="86" y="173"/>
                    <a:pt x="86" y="173"/>
                  </a:cubicBezTo>
                  <a:cubicBezTo>
                    <a:pt x="94" y="179"/>
                    <a:pt x="94" y="179"/>
                    <a:pt x="94" y="179"/>
                  </a:cubicBezTo>
                  <a:cubicBezTo>
                    <a:pt x="94" y="178"/>
                    <a:pt x="94" y="178"/>
                    <a:pt x="94" y="178"/>
                  </a:cubicBezTo>
                  <a:cubicBezTo>
                    <a:pt x="94" y="178"/>
                    <a:pt x="94" y="178"/>
                    <a:pt x="94" y="178"/>
                  </a:cubicBezTo>
                  <a:cubicBezTo>
                    <a:pt x="93" y="177"/>
                    <a:pt x="92" y="176"/>
                    <a:pt x="92" y="176"/>
                  </a:cubicBezTo>
                  <a:cubicBezTo>
                    <a:pt x="92" y="175"/>
                    <a:pt x="93" y="174"/>
                    <a:pt x="94" y="173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9" y="176"/>
                    <a:pt x="109" y="176"/>
                    <a:pt x="109" y="176"/>
                  </a:cubicBezTo>
                  <a:close/>
                  <a:moveTo>
                    <a:pt x="88" y="135"/>
                  </a:moveTo>
                  <a:cubicBezTo>
                    <a:pt x="89" y="134"/>
                    <a:pt x="89" y="134"/>
                    <a:pt x="89" y="134"/>
                  </a:cubicBezTo>
                  <a:cubicBezTo>
                    <a:pt x="103" y="148"/>
                    <a:pt x="103" y="148"/>
                    <a:pt x="103" y="148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98" y="145"/>
                    <a:pt x="98" y="145"/>
                    <a:pt x="98" y="145"/>
                  </a:cubicBezTo>
                  <a:cubicBezTo>
                    <a:pt x="98" y="144"/>
                    <a:pt x="97" y="144"/>
                    <a:pt x="97" y="144"/>
                  </a:cubicBezTo>
                  <a:cubicBezTo>
                    <a:pt x="97" y="144"/>
                    <a:pt x="96" y="144"/>
                    <a:pt x="96" y="144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78" y="163"/>
                    <a:pt x="78" y="163"/>
                    <a:pt x="78" y="164"/>
                  </a:cubicBezTo>
                  <a:cubicBezTo>
                    <a:pt x="78" y="164"/>
                    <a:pt x="78" y="164"/>
                    <a:pt x="79" y="165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2" y="170"/>
                    <a:pt x="82" y="170"/>
                    <a:pt x="82" y="170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69" y="155"/>
                    <a:pt x="69" y="155"/>
                    <a:pt x="69" y="155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3" y="160"/>
                    <a:pt x="74" y="160"/>
                    <a:pt x="74" y="160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3" y="141"/>
                    <a:pt x="93" y="141"/>
                    <a:pt x="93" y="140"/>
                  </a:cubicBezTo>
                  <a:cubicBezTo>
                    <a:pt x="93" y="140"/>
                    <a:pt x="93" y="139"/>
                    <a:pt x="92" y="139"/>
                  </a:cubicBezTo>
                  <a:cubicBezTo>
                    <a:pt x="88" y="135"/>
                    <a:pt x="88" y="135"/>
                    <a:pt x="88" y="135"/>
                  </a:cubicBezTo>
                  <a:close/>
                  <a:moveTo>
                    <a:pt x="77" y="125"/>
                  </a:moveTo>
                  <a:cubicBezTo>
                    <a:pt x="57" y="140"/>
                    <a:pt x="57" y="140"/>
                    <a:pt x="57" y="140"/>
                  </a:cubicBezTo>
                  <a:cubicBezTo>
                    <a:pt x="55" y="142"/>
                    <a:pt x="53" y="142"/>
                    <a:pt x="51" y="142"/>
                  </a:cubicBezTo>
                  <a:cubicBezTo>
                    <a:pt x="50" y="142"/>
                    <a:pt x="48" y="140"/>
                    <a:pt x="47" y="139"/>
                  </a:cubicBezTo>
                  <a:cubicBezTo>
                    <a:pt x="46" y="138"/>
                    <a:pt x="46" y="137"/>
                    <a:pt x="46" y="137"/>
                  </a:cubicBezTo>
                  <a:cubicBezTo>
                    <a:pt x="46" y="136"/>
                    <a:pt x="45" y="135"/>
                    <a:pt x="45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4"/>
                    <a:pt x="48" y="134"/>
                    <a:pt x="48" y="133"/>
                  </a:cubicBezTo>
                  <a:cubicBezTo>
                    <a:pt x="48" y="133"/>
                    <a:pt x="47" y="132"/>
                    <a:pt x="47" y="131"/>
                  </a:cubicBezTo>
                  <a:cubicBezTo>
                    <a:pt x="47" y="131"/>
                    <a:pt x="46" y="130"/>
                    <a:pt x="45" y="130"/>
                  </a:cubicBezTo>
                  <a:cubicBezTo>
                    <a:pt x="45" y="130"/>
                    <a:pt x="44" y="130"/>
                    <a:pt x="44" y="130"/>
                  </a:cubicBezTo>
                  <a:cubicBezTo>
                    <a:pt x="43" y="131"/>
                    <a:pt x="43" y="132"/>
                    <a:pt x="43" y="133"/>
                  </a:cubicBezTo>
                  <a:cubicBezTo>
                    <a:pt x="43" y="135"/>
                    <a:pt x="44" y="137"/>
                    <a:pt x="45" y="139"/>
                  </a:cubicBezTo>
                  <a:cubicBezTo>
                    <a:pt x="48" y="141"/>
                    <a:pt x="50" y="143"/>
                    <a:pt x="53" y="144"/>
                  </a:cubicBezTo>
                  <a:cubicBezTo>
                    <a:pt x="55" y="145"/>
                    <a:pt x="57" y="145"/>
                    <a:pt x="60" y="143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0" y="128"/>
                    <a:pt x="80" y="128"/>
                    <a:pt x="81" y="128"/>
                  </a:cubicBezTo>
                  <a:cubicBezTo>
                    <a:pt x="81" y="128"/>
                    <a:pt x="82" y="129"/>
                    <a:pt x="82" y="129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7" y="123"/>
                    <a:pt x="78" y="124"/>
                    <a:pt x="78" y="124"/>
                  </a:cubicBezTo>
                  <a:cubicBezTo>
                    <a:pt x="78" y="125"/>
                    <a:pt x="78" y="125"/>
                    <a:pt x="77" y="125"/>
                  </a:cubicBezTo>
                  <a:close/>
                  <a:moveTo>
                    <a:pt x="40" y="108"/>
                  </a:moveTo>
                  <a:cubicBezTo>
                    <a:pt x="40" y="109"/>
                    <a:pt x="40" y="109"/>
                    <a:pt x="40" y="10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8"/>
                    <a:pt x="59" y="98"/>
                    <a:pt x="59" y="97"/>
                  </a:cubicBezTo>
                  <a:cubicBezTo>
                    <a:pt x="59" y="97"/>
                    <a:pt x="59" y="96"/>
                    <a:pt x="58" y="96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0"/>
                    <a:pt x="60" y="100"/>
                    <a:pt x="60" y="100"/>
                  </a:cubicBezTo>
                  <a:cubicBezTo>
                    <a:pt x="60" y="99"/>
                    <a:pt x="59" y="99"/>
                    <a:pt x="59" y="100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5"/>
                    <a:pt x="26" y="95"/>
                  </a:cubicBezTo>
                  <a:cubicBezTo>
                    <a:pt x="26" y="96"/>
                    <a:pt x="26" y="96"/>
                    <a:pt x="26" y="97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4" y="92"/>
                    <a:pt x="24" y="93"/>
                    <a:pt x="24" y="93"/>
                  </a:cubicBezTo>
                  <a:cubicBezTo>
                    <a:pt x="25" y="93"/>
                    <a:pt x="25" y="93"/>
                    <a:pt x="26" y="93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80"/>
                    <a:pt x="48" y="79"/>
                    <a:pt x="48" y="79"/>
                  </a:cubicBezTo>
                  <a:cubicBezTo>
                    <a:pt x="48" y="79"/>
                    <a:pt x="48" y="78"/>
                    <a:pt x="47" y="77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40" y="108"/>
                    <a:pt x="40" y="108"/>
                    <a:pt x="40" y="108"/>
                  </a:cubicBezTo>
                  <a:close/>
                  <a:moveTo>
                    <a:pt x="41" y="65"/>
                  </a:moveTo>
                  <a:cubicBezTo>
                    <a:pt x="41" y="65"/>
                    <a:pt x="41" y="65"/>
                    <a:pt x="41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41" y="65"/>
                    <a:pt x="41" y="65"/>
                    <a:pt x="41" y="65"/>
                  </a:cubicBezTo>
                  <a:close/>
                  <a:moveTo>
                    <a:pt x="28" y="75"/>
                  </a:moveTo>
                  <a:cubicBezTo>
                    <a:pt x="22" y="81"/>
                    <a:pt x="22" y="81"/>
                    <a:pt x="22" y="81"/>
                  </a:cubicBezTo>
                  <a:cubicBezTo>
                    <a:pt x="21" y="81"/>
                    <a:pt x="21" y="81"/>
                    <a:pt x="20" y="81"/>
                  </a:cubicBezTo>
                  <a:cubicBezTo>
                    <a:pt x="20" y="81"/>
                    <a:pt x="19" y="81"/>
                    <a:pt x="19" y="80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2" y="88"/>
                    <a:pt x="22" y="87"/>
                    <a:pt x="22" y="86"/>
                  </a:cubicBezTo>
                  <a:cubicBezTo>
                    <a:pt x="22" y="86"/>
                    <a:pt x="23" y="85"/>
                    <a:pt x="23" y="85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4" y="63"/>
                    <a:pt x="13" y="63"/>
                    <a:pt x="13" y="63"/>
                  </a:cubicBezTo>
                  <a:cubicBezTo>
                    <a:pt x="13" y="62"/>
                    <a:pt x="12" y="62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4" y="67"/>
                    <a:pt x="14" y="67"/>
                    <a:pt x="15" y="66"/>
                  </a:cubicBezTo>
                  <a:cubicBezTo>
                    <a:pt x="15" y="66"/>
                    <a:pt x="16" y="65"/>
                    <a:pt x="17" y="65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8" y="75"/>
                    <a:pt x="28" y="75"/>
                    <a:pt x="28" y="75"/>
                  </a:cubicBezTo>
                  <a:close/>
                  <a:moveTo>
                    <a:pt x="34" y="31"/>
                  </a:move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9"/>
                    <a:pt x="35" y="39"/>
                  </a:cubicBezTo>
                  <a:cubicBezTo>
                    <a:pt x="35" y="39"/>
                    <a:pt x="35" y="40"/>
                    <a:pt x="34" y="4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5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0"/>
                    <a:pt x="9" y="5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44"/>
                    <a:pt x="37" y="45"/>
                    <a:pt x="37" y="46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lose/>
                  <a:moveTo>
                    <a:pt x="18" y="17"/>
                  </a:move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5" y="28"/>
                    <a:pt x="4" y="28"/>
                  </a:cubicBezTo>
                  <a:cubicBezTo>
                    <a:pt x="4" y="29"/>
                    <a:pt x="4" y="30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4" y="23"/>
                    <a:pt x="4" y="23"/>
                  </a:cubicBezTo>
                  <a:cubicBezTo>
                    <a:pt x="4" y="23"/>
                    <a:pt x="5" y="23"/>
                    <a:pt x="5" y="23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3" y="9"/>
                    <a:pt x="3" y="9"/>
                  </a:cubicBezTo>
                  <a:cubicBezTo>
                    <a:pt x="3" y="9"/>
                    <a:pt x="2" y="9"/>
                    <a:pt x="2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3" y="6"/>
                    <a:pt x="3" y="6"/>
                    <a:pt x="4" y="7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29" y="8"/>
                    <a:pt x="29" y="8"/>
                    <a:pt x="28" y="9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1"/>
                    <a:pt x="30" y="21"/>
                    <a:pt x="31" y="20"/>
                  </a:cubicBezTo>
                  <a:cubicBezTo>
                    <a:pt x="31" y="20"/>
                    <a:pt x="31" y="20"/>
                    <a:pt x="31" y="19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5"/>
                    <a:pt x="32" y="25"/>
                    <a:pt x="31" y="24"/>
                  </a:cubicBezTo>
                  <a:cubicBezTo>
                    <a:pt x="31" y="24"/>
                    <a:pt x="31" y="23"/>
                    <a:pt x="30" y="23"/>
                  </a:cubicBezTo>
                  <a:lnTo>
                    <a:pt x="1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7" name="îśḻîḓe"/>
            <p:cNvSpPr/>
            <p:nvPr/>
          </p:nvSpPr>
          <p:spPr bwMode="auto">
            <a:xfrm>
              <a:off x="3995738" y="-2342422"/>
              <a:ext cx="296863" cy="254000"/>
            </a:xfrm>
            <a:custGeom>
              <a:avLst/>
              <a:gdLst>
                <a:gd name="T0" fmla="*/ 83 w 90"/>
                <a:gd name="T1" fmla="*/ 42 h 77"/>
                <a:gd name="T2" fmla="*/ 18 w 90"/>
                <a:gd name="T3" fmla="*/ 69 h 77"/>
                <a:gd name="T4" fmla="*/ 10 w 90"/>
                <a:gd name="T5" fmla="*/ 68 h 77"/>
                <a:gd name="T6" fmla="*/ 33 w 90"/>
                <a:gd name="T7" fmla="*/ 27 h 77"/>
                <a:gd name="T8" fmla="*/ 31 w 90"/>
                <a:gd name="T9" fmla="*/ 23 h 77"/>
                <a:gd name="T10" fmla="*/ 8 w 90"/>
                <a:gd name="T11" fmla="*/ 37 h 77"/>
                <a:gd name="T12" fmla="*/ 4 w 90"/>
                <a:gd name="T13" fmla="*/ 32 h 77"/>
                <a:gd name="T14" fmla="*/ 28 w 90"/>
                <a:gd name="T15" fmla="*/ 16 h 77"/>
                <a:gd name="T16" fmla="*/ 26 w 90"/>
                <a:gd name="T17" fmla="*/ 7 h 77"/>
                <a:gd name="T18" fmla="*/ 30 w 90"/>
                <a:gd name="T19" fmla="*/ 5 h 77"/>
                <a:gd name="T20" fmla="*/ 33 w 90"/>
                <a:gd name="T21" fmla="*/ 10 h 77"/>
                <a:gd name="T22" fmla="*/ 45 w 90"/>
                <a:gd name="T23" fmla="*/ 12 h 77"/>
                <a:gd name="T24" fmla="*/ 58 w 90"/>
                <a:gd name="T25" fmla="*/ 6 h 77"/>
                <a:gd name="T26" fmla="*/ 65 w 90"/>
                <a:gd name="T27" fmla="*/ 12 h 77"/>
                <a:gd name="T28" fmla="*/ 43 w 90"/>
                <a:gd name="T29" fmla="*/ 18 h 77"/>
                <a:gd name="T30" fmla="*/ 46 w 90"/>
                <a:gd name="T31" fmla="*/ 22 h 77"/>
                <a:gd name="T32" fmla="*/ 87 w 90"/>
                <a:gd name="T33" fmla="*/ 35 h 77"/>
                <a:gd name="T34" fmla="*/ 83 w 90"/>
                <a:gd name="T35" fmla="*/ 4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77">
                  <a:moveTo>
                    <a:pt x="83" y="42"/>
                  </a:moveTo>
                  <a:cubicBezTo>
                    <a:pt x="59" y="18"/>
                    <a:pt x="25" y="23"/>
                    <a:pt x="18" y="69"/>
                  </a:cubicBezTo>
                  <a:cubicBezTo>
                    <a:pt x="17" y="76"/>
                    <a:pt x="11" y="77"/>
                    <a:pt x="10" y="68"/>
                  </a:cubicBezTo>
                  <a:cubicBezTo>
                    <a:pt x="12" y="44"/>
                    <a:pt x="29" y="33"/>
                    <a:pt x="33" y="27"/>
                  </a:cubicBezTo>
                  <a:cubicBezTo>
                    <a:pt x="34" y="25"/>
                    <a:pt x="33" y="23"/>
                    <a:pt x="31" y="23"/>
                  </a:cubicBezTo>
                  <a:cubicBezTo>
                    <a:pt x="28" y="24"/>
                    <a:pt x="13" y="34"/>
                    <a:pt x="8" y="37"/>
                  </a:cubicBezTo>
                  <a:cubicBezTo>
                    <a:pt x="1" y="41"/>
                    <a:pt x="0" y="35"/>
                    <a:pt x="4" y="32"/>
                  </a:cubicBezTo>
                  <a:cubicBezTo>
                    <a:pt x="8" y="28"/>
                    <a:pt x="30" y="22"/>
                    <a:pt x="28" y="16"/>
                  </a:cubicBezTo>
                  <a:cubicBezTo>
                    <a:pt x="27" y="13"/>
                    <a:pt x="27" y="10"/>
                    <a:pt x="26" y="7"/>
                  </a:cubicBezTo>
                  <a:cubicBezTo>
                    <a:pt x="25" y="5"/>
                    <a:pt x="28" y="4"/>
                    <a:pt x="30" y="5"/>
                  </a:cubicBezTo>
                  <a:cubicBezTo>
                    <a:pt x="31" y="6"/>
                    <a:pt x="32" y="8"/>
                    <a:pt x="33" y="10"/>
                  </a:cubicBezTo>
                  <a:cubicBezTo>
                    <a:pt x="35" y="14"/>
                    <a:pt x="42" y="13"/>
                    <a:pt x="45" y="12"/>
                  </a:cubicBezTo>
                  <a:cubicBezTo>
                    <a:pt x="50" y="10"/>
                    <a:pt x="54" y="8"/>
                    <a:pt x="58" y="6"/>
                  </a:cubicBezTo>
                  <a:cubicBezTo>
                    <a:pt x="69" y="0"/>
                    <a:pt x="73" y="9"/>
                    <a:pt x="65" y="12"/>
                  </a:cubicBezTo>
                  <a:cubicBezTo>
                    <a:pt x="58" y="14"/>
                    <a:pt x="51" y="15"/>
                    <a:pt x="43" y="18"/>
                  </a:cubicBezTo>
                  <a:cubicBezTo>
                    <a:pt x="38" y="19"/>
                    <a:pt x="41" y="23"/>
                    <a:pt x="46" y="22"/>
                  </a:cubicBezTo>
                  <a:cubicBezTo>
                    <a:pt x="64" y="20"/>
                    <a:pt x="81" y="28"/>
                    <a:pt x="87" y="35"/>
                  </a:cubicBezTo>
                  <a:cubicBezTo>
                    <a:pt x="90" y="40"/>
                    <a:pt x="85" y="44"/>
                    <a:pt x="8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ïslîḓé"/>
            <p:cNvSpPr/>
            <p:nvPr/>
          </p:nvSpPr>
          <p:spPr bwMode="auto">
            <a:xfrm>
              <a:off x="4557713" y="-2375760"/>
              <a:ext cx="279400" cy="280988"/>
            </a:xfrm>
            <a:custGeom>
              <a:avLst/>
              <a:gdLst>
                <a:gd name="T0" fmla="*/ 68 w 85"/>
                <a:gd name="T1" fmla="*/ 34 h 85"/>
                <a:gd name="T2" fmla="*/ 78 w 85"/>
                <a:gd name="T3" fmla="*/ 24 h 85"/>
                <a:gd name="T4" fmla="*/ 55 w 85"/>
                <a:gd name="T5" fmla="*/ 28 h 85"/>
                <a:gd name="T6" fmla="*/ 36 w 85"/>
                <a:gd name="T7" fmla="*/ 38 h 85"/>
                <a:gd name="T8" fmla="*/ 26 w 85"/>
                <a:gd name="T9" fmla="*/ 34 h 85"/>
                <a:gd name="T10" fmla="*/ 37 w 85"/>
                <a:gd name="T11" fmla="*/ 17 h 85"/>
                <a:gd name="T12" fmla="*/ 34 w 85"/>
                <a:gd name="T13" fmla="*/ 6 h 85"/>
                <a:gd name="T14" fmla="*/ 10 w 85"/>
                <a:gd name="T15" fmla="*/ 10 h 85"/>
                <a:gd name="T16" fmla="*/ 25 w 85"/>
                <a:gd name="T17" fmla="*/ 20 h 85"/>
                <a:gd name="T18" fmla="*/ 10 w 85"/>
                <a:gd name="T19" fmla="*/ 25 h 85"/>
                <a:gd name="T20" fmla="*/ 23 w 85"/>
                <a:gd name="T21" fmla="*/ 29 h 85"/>
                <a:gd name="T22" fmla="*/ 5 w 85"/>
                <a:gd name="T23" fmla="*/ 42 h 85"/>
                <a:gd name="T24" fmla="*/ 60 w 85"/>
                <a:gd name="T25" fmla="*/ 78 h 85"/>
                <a:gd name="T26" fmla="*/ 67 w 85"/>
                <a:gd name="T27" fmla="*/ 75 h 85"/>
                <a:gd name="T28" fmla="*/ 72 w 85"/>
                <a:gd name="T29" fmla="*/ 42 h 85"/>
                <a:gd name="T30" fmla="*/ 38 w 85"/>
                <a:gd name="T31" fmla="*/ 49 h 85"/>
                <a:gd name="T32" fmla="*/ 43 w 85"/>
                <a:gd name="T33" fmla="*/ 55 h 85"/>
                <a:gd name="T34" fmla="*/ 38 w 85"/>
                <a:gd name="T35" fmla="*/ 49 h 85"/>
                <a:gd name="T36" fmla="*/ 27 w 85"/>
                <a:gd name="T37" fmla="*/ 50 h 85"/>
                <a:gd name="T38" fmla="*/ 24 w 85"/>
                <a:gd name="T39" fmla="*/ 45 h 85"/>
                <a:gd name="T40" fmla="*/ 61 w 85"/>
                <a:gd name="T41" fmla="*/ 47 h 85"/>
                <a:gd name="T42" fmla="*/ 65 w 85"/>
                <a:gd name="T43" fmla="*/ 54 h 85"/>
                <a:gd name="T44" fmla="*/ 61 w 85"/>
                <a:gd name="T45" fmla="*/ 47 h 85"/>
                <a:gd name="T46" fmla="*/ 64 w 85"/>
                <a:gd name="T47" fmla="*/ 41 h 85"/>
                <a:gd name="T48" fmla="*/ 60 w 85"/>
                <a:gd name="T49" fmla="*/ 42 h 85"/>
                <a:gd name="T50" fmla="*/ 49 w 85"/>
                <a:gd name="T51" fmla="*/ 34 h 85"/>
                <a:gd name="T52" fmla="*/ 53 w 85"/>
                <a:gd name="T53" fmla="*/ 38 h 85"/>
                <a:gd name="T54" fmla="*/ 49 w 85"/>
                <a:gd name="T55" fmla="*/ 34 h 85"/>
                <a:gd name="T56" fmla="*/ 49 w 85"/>
                <a:gd name="T57" fmla="*/ 42 h 85"/>
                <a:gd name="T58" fmla="*/ 43 w 85"/>
                <a:gd name="T59" fmla="*/ 44 h 85"/>
                <a:gd name="T60" fmla="*/ 56 w 85"/>
                <a:gd name="T61" fmla="*/ 57 h 85"/>
                <a:gd name="T62" fmla="*/ 60 w 85"/>
                <a:gd name="T63" fmla="*/ 63 h 85"/>
                <a:gd name="T64" fmla="*/ 49 w 85"/>
                <a:gd name="T65" fmla="*/ 60 h 85"/>
                <a:gd name="T66" fmla="*/ 17 w 85"/>
                <a:gd name="T67" fmla="*/ 42 h 85"/>
                <a:gd name="T68" fmla="*/ 13 w 85"/>
                <a:gd name="T69" fmla="*/ 48 h 85"/>
                <a:gd name="T70" fmla="*/ 14 w 85"/>
                <a:gd name="T71" fmla="*/ 37 h 85"/>
                <a:gd name="T72" fmla="*/ 58 w 85"/>
                <a:gd name="T73" fmla="*/ 19 h 85"/>
                <a:gd name="T74" fmla="*/ 71 w 85"/>
                <a:gd name="T75" fmla="*/ 31 h 85"/>
                <a:gd name="T76" fmla="*/ 58 w 85"/>
                <a:gd name="T77" fmla="*/ 1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65" y="37"/>
                  </a:moveTo>
                  <a:cubicBezTo>
                    <a:pt x="64" y="34"/>
                    <a:pt x="66" y="34"/>
                    <a:pt x="68" y="34"/>
                  </a:cubicBezTo>
                  <a:cubicBezTo>
                    <a:pt x="71" y="36"/>
                    <a:pt x="74" y="37"/>
                    <a:pt x="77" y="39"/>
                  </a:cubicBezTo>
                  <a:cubicBezTo>
                    <a:pt x="85" y="36"/>
                    <a:pt x="85" y="27"/>
                    <a:pt x="78" y="24"/>
                  </a:cubicBezTo>
                  <a:cubicBezTo>
                    <a:pt x="69" y="18"/>
                    <a:pt x="56" y="11"/>
                    <a:pt x="50" y="13"/>
                  </a:cubicBezTo>
                  <a:cubicBezTo>
                    <a:pt x="41" y="23"/>
                    <a:pt x="49" y="25"/>
                    <a:pt x="55" y="28"/>
                  </a:cubicBezTo>
                  <a:cubicBezTo>
                    <a:pt x="58" y="30"/>
                    <a:pt x="56" y="31"/>
                    <a:pt x="54" y="31"/>
                  </a:cubicBezTo>
                  <a:cubicBezTo>
                    <a:pt x="42" y="27"/>
                    <a:pt x="44" y="30"/>
                    <a:pt x="36" y="38"/>
                  </a:cubicBezTo>
                  <a:cubicBezTo>
                    <a:pt x="30" y="42"/>
                    <a:pt x="27" y="40"/>
                    <a:pt x="25" y="37"/>
                  </a:cubicBezTo>
                  <a:cubicBezTo>
                    <a:pt x="24" y="35"/>
                    <a:pt x="25" y="35"/>
                    <a:pt x="26" y="34"/>
                  </a:cubicBezTo>
                  <a:cubicBezTo>
                    <a:pt x="30" y="32"/>
                    <a:pt x="33" y="30"/>
                    <a:pt x="32" y="27"/>
                  </a:cubicBezTo>
                  <a:cubicBezTo>
                    <a:pt x="32" y="23"/>
                    <a:pt x="33" y="19"/>
                    <a:pt x="37" y="17"/>
                  </a:cubicBezTo>
                  <a:cubicBezTo>
                    <a:pt x="40" y="15"/>
                    <a:pt x="44" y="14"/>
                    <a:pt x="43" y="8"/>
                  </a:cubicBezTo>
                  <a:cubicBezTo>
                    <a:pt x="40" y="2"/>
                    <a:pt x="32" y="0"/>
                    <a:pt x="34" y="6"/>
                  </a:cubicBezTo>
                  <a:cubicBezTo>
                    <a:pt x="36" y="10"/>
                    <a:pt x="32" y="14"/>
                    <a:pt x="30" y="12"/>
                  </a:cubicBezTo>
                  <a:cubicBezTo>
                    <a:pt x="20" y="9"/>
                    <a:pt x="10" y="6"/>
                    <a:pt x="10" y="10"/>
                  </a:cubicBezTo>
                  <a:cubicBezTo>
                    <a:pt x="8" y="14"/>
                    <a:pt x="17" y="15"/>
                    <a:pt x="25" y="16"/>
                  </a:cubicBezTo>
                  <a:cubicBezTo>
                    <a:pt x="27" y="17"/>
                    <a:pt x="27" y="20"/>
                    <a:pt x="25" y="20"/>
                  </a:cubicBezTo>
                  <a:cubicBezTo>
                    <a:pt x="19" y="20"/>
                    <a:pt x="14" y="19"/>
                    <a:pt x="9" y="19"/>
                  </a:cubicBezTo>
                  <a:cubicBezTo>
                    <a:pt x="5" y="20"/>
                    <a:pt x="5" y="25"/>
                    <a:pt x="10" y="25"/>
                  </a:cubicBezTo>
                  <a:cubicBezTo>
                    <a:pt x="15" y="25"/>
                    <a:pt x="20" y="25"/>
                    <a:pt x="25" y="24"/>
                  </a:cubicBezTo>
                  <a:cubicBezTo>
                    <a:pt x="27" y="24"/>
                    <a:pt x="26" y="29"/>
                    <a:pt x="23" y="29"/>
                  </a:cubicBezTo>
                  <a:cubicBezTo>
                    <a:pt x="8" y="29"/>
                    <a:pt x="10" y="30"/>
                    <a:pt x="9" y="31"/>
                  </a:cubicBezTo>
                  <a:cubicBezTo>
                    <a:pt x="7" y="35"/>
                    <a:pt x="7" y="38"/>
                    <a:pt x="5" y="42"/>
                  </a:cubicBezTo>
                  <a:cubicBezTo>
                    <a:pt x="0" y="51"/>
                    <a:pt x="6" y="54"/>
                    <a:pt x="16" y="54"/>
                  </a:cubicBezTo>
                  <a:cubicBezTo>
                    <a:pt x="36" y="58"/>
                    <a:pt x="54" y="64"/>
                    <a:pt x="60" y="78"/>
                  </a:cubicBezTo>
                  <a:cubicBezTo>
                    <a:pt x="61" y="80"/>
                    <a:pt x="61" y="81"/>
                    <a:pt x="63" y="82"/>
                  </a:cubicBezTo>
                  <a:cubicBezTo>
                    <a:pt x="68" y="85"/>
                    <a:pt x="71" y="79"/>
                    <a:pt x="67" y="75"/>
                  </a:cubicBezTo>
                  <a:cubicBezTo>
                    <a:pt x="64" y="72"/>
                    <a:pt x="65" y="72"/>
                    <a:pt x="67" y="68"/>
                  </a:cubicBezTo>
                  <a:cubicBezTo>
                    <a:pt x="71" y="60"/>
                    <a:pt x="79" y="51"/>
                    <a:pt x="72" y="42"/>
                  </a:cubicBezTo>
                  <a:cubicBezTo>
                    <a:pt x="70" y="40"/>
                    <a:pt x="68" y="39"/>
                    <a:pt x="65" y="37"/>
                  </a:cubicBezTo>
                  <a:close/>
                  <a:moveTo>
                    <a:pt x="38" y="49"/>
                  </a:moveTo>
                  <a:cubicBezTo>
                    <a:pt x="39" y="48"/>
                    <a:pt x="43" y="50"/>
                    <a:pt x="43" y="50"/>
                  </a:cubicBezTo>
                  <a:cubicBezTo>
                    <a:pt x="44" y="51"/>
                    <a:pt x="44" y="54"/>
                    <a:pt x="43" y="55"/>
                  </a:cubicBezTo>
                  <a:cubicBezTo>
                    <a:pt x="41" y="58"/>
                    <a:pt x="36" y="55"/>
                    <a:pt x="36" y="53"/>
                  </a:cubicBezTo>
                  <a:cubicBezTo>
                    <a:pt x="35" y="51"/>
                    <a:pt x="36" y="50"/>
                    <a:pt x="38" y="49"/>
                  </a:cubicBezTo>
                  <a:close/>
                  <a:moveTo>
                    <a:pt x="27" y="45"/>
                  </a:moveTo>
                  <a:cubicBezTo>
                    <a:pt x="27" y="46"/>
                    <a:pt x="27" y="50"/>
                    <a:pt x="27" y="50"/>
                  </a:cubicBezTo>
                  <a:cubicBezTo>
                    <a:pt x="26" y="51"/>
                    <a:pt x="25" y="51"/>
                    <a:pt x="24" y="51"/>
                  </a:cubicBezTo>
                  <a:cubicBezTo>
                    <a:pt x="21" y="50"/>
                    <a:pt x="22" y="45"/>
                    <a:pt x="24" y="45"/>
                  </a:cubicBezTo>
                  <a:cubicBezTo>
                    <a:pt x="25" y="44"/>
                    <a:pt x="26" y="44"/>
                    <a:pt x="27" y="45"/>
                  </a:cubicBezTo>
                  <a:close/>
                  <a:moveTo>
                    <a:pt x="61" y="47"/>
                  </a:moveTo>
                  <a:cubicBezTo>
                    <a:pt x="61" y="47"/>
                    <a:pt x="64" y="49"/>
                    <a:pt x="65" y="50"/>
                  </a:cubicBezTo>
                  <a:cubicBezTo>
                    <a:pt x="66" y="50"/>
                    <a:pt x="66" y="53"/>
                    <a:pt x="65" y="54"/>
                  </a:cubicBezTo>
                  <a:cubicBezTo>
                    <a:pt x="63" y="56"/>
                    <a:pt x="58" y="52"/>
                    <a:pt x="58" y="50"/>
                  </a:cubicBezTo>
                  <a:cubicBezTo>
                    <a:pt x="58" y="48"/>
                    <a:pt x="59" y="47"/>
                    <a:pt x="61" y="47"/>
                  </a:cubicBezTo>
                  <a:close/>
                  <a:moveTo>
                    <a:pt x="61" y="40"/>
                  </a:moveTo>
                  <a:cubicBezTo>
                    <a:pt x="61" y="39"/>
                    <a:pt x="64" y="40"/>
                    <a:pt x="64" y="41"/>
                  </a:cubicBezTo>
                  <a:cubicBezTo>
                    <a:pt x="65" y="41"/>
                    <a:pt x="65" y="42"/>
                    <a:pt x="64" y="43"/>
                  </a:cubicBezTo>
                  <a:cubicBezTo>
                    <a:pt x="63" y="45"/>
                    <a:pt x="60" y="43"/>
                    <a:pt x="60" y="42"/>
                  </a:cubicBezTo>
                  <a:cubicBezTo>
                    <a:pt x="59" y="41"/>
                    <a:pt x="60" y="40"/>
                    <a:pt x="61" y="40"/>
                  </a:cubicBezTo>
                  <a:close/>
                  <a:moveTo>
                    <a:pt x="49" y="34"/>
                  </a:moveTo>
                  <a:cubicBezTo>
                    <a:pt x="50" y="34"/>
                    <a:pt x="52" y="35"/>
                    <a:pt x="53" y="35"/>
                  </a:cubicBezTo>
                  <a:cubicBezTo>
                    <a:pt x="53" y="36"/>
                    <a:pt x="53" y="37"/>
                    <a:pt x="53" y="38"/>
                  </a:cubicBezTo>
                  <a:cubicBezTo>
                    <a:pt x="52" y="39"/>
                    <a:pt x="48" y="38"/>
                    <a:pt x="48" y="37"/>
                  </a:cubicBezTo>
                  <a:cubicBezTo>
                    <a:pt x="48" y="36"/>
                    <a:pt x="48" y="35"/>
                    <a:pt x="49" y="34"/>
                  </a:cubicBezTo>
                  <a:close/>
                  <a:moveTo>
                    <a:pt x="44" y="41"/>
                  </a:moveTo>
                  <a:cubicBezTo>
                    <a:pt x="45" y="40"/>
                    <a:pt x="48" y="42"/>
                    <a:pt x="49" y="42"/>
                  </a:cubicBezTo>
                  <a:cubicBezTo>
                    <a:pt x="49" y="43"/>
                    <a:pt x="49" y="44"/>
                    <a:pt x="49" y="45"/>
                  </a:cubicBezTo>
                  <a:cubicBezTo>
                    <a:pt x="48" y="47"/>
                    <a:pt x="43" y="45"/>
                    <a:pt x="43" y="44"/>
                  </a:cubicBezTo>
                  <a:cubicBezTo>
                    <a:pt x="42" y="42"/>
                    <a:pt x="43" y="41"/>
                    <a:pt x="44" y="41"/>
                  </a:cubicBezTo>
                  <a:close/>
                  <a:moveTo>
                    <a:pt x="56" y="57"/>
                  </a:moveTo>
                  <a:cubicBezTo>
                    <a:pt x="57" y="58"/>
                    <a:pt x="58" y="58"/>
                    <a:pt x="60" y="59"/>
                  </a:cubicBezTo>
                  <a:cubicBezTo>
                    <a:pt x="60" y="60"/>
                    <a:pt x="61" y="61"/>
                    <a:pt x="60" y="63"/>
                  </a:cubicBezTo>
                  <a:cubicBezTo>
                    <a:pt x="60" y="65"/>
                    <a:pt x="57" y="66"/>
                    <a:pt x="55" y="65"/>
                  </a:cubicBezTo>
                  <a:cubicBezTo>
                    <a:pt x="52" y="64"/>
                    <a:pt x="50" y="63"/>
                    <a:pt x="49" y="60"/>
                  </a:cubicBezTo>
                  <a:cubicBezTo>
                    <a:pt x="48" y="57"/>
                    <a:pt x="51" y="53"/>
                    <a:pt x="56" y="57"/>
                  </a:cubicBezTo>
                  <a:close/>
                  <a:moveTo>
                    <a:pt x="17" y="42"/>
                  </a:moveTo>
                  <a:cubicBezTo>
                    <a:pt x="17" y="44"/>
                    <a:pt x="16" y="45"/>
                    <a:pt x="16" y="46"/>
                  </a:cubicBezTo>
                  <a:cubicBezTo>
                    <a:pt x="15" y="48"/>
                    <a:pt x="14" y="48"/>
                    <a:pt x="13" y="48"/>
                  </a:cubicBezTo>
                  <a:cubicBezTo>
                    <a:pt x="11" y="48"/>
                    <a:pt x="11" y="46"/>
                    <a:pt x="11" y="44"/>
                  </a:cubicBezTo>
                  <a:cubicBezTo>
                    <a:pt x="11" y="42"/>
                    <a:pt x="11" y="39"/>
                    <a:pt x="14" y="37"/>
                  </a:cubicBezTo>
                  <a:cubicBezTo>
                    <a:pt x="17" y="35"/>
                    <a:pt x="19" y="36"/>
                    <a:pt x="17" y="42"/>
                  </a:cubicBezTo>
                  <a:close/>
                  <a:moveTo>
                    <a:pt x="58" y="19"/>
                  </a:moveTo>
                  <a:cubicBezTo>
                    <a:pt x="63" y="22"/>
                    <a:pt x="68" y="24"/>
                    <a:pt x="74" y="27"/>
                  </a:cubicBezTo>
                  <a:cubicBezTo>
                    <a:pt x="77" y="29"/>
                    <a:pt x="75" y="32"/>
                    <a:pt x="71" y="31"/>
                  </a:cubicBezTo>
                  <a:cubicBezTo>
                    <a:pt x="65" y="29"/>
                    <a:pt x="59" y="25"/>
                    <a:pt x="54" y="23"/>
                  </a:cubicBezTo>
                  <a:cubicBezTo>
                    <a:pt x="51" y="20"/>
                    <a:pt x="54" y="17"/>
                    <a:pt x="5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79" name="îś1ïḋè"/>
            <p:cNvSpPr/>
            <p:nvPr/>
          </p:nvSpPr>
          <p:spPr bwMode="auto">
            <a:xfrm>
              <a:off x="4946650" y="-2048735"/>
              <a:ext cx="250825" cy="274638"/>
            </a:xfrm>
            <a:custGeom>
              <a:avLst/>
              <a:gdLst>
                <a:gd name="T0" fmla="*/ 57 w 76"/>
                <a:gd name="T1" fmla="*/ 20 h 83"/>
                <a:gd name="T2" fmla="*/ 34 w 76"/>
                <a:gd name="T3" fmla="*/ 4 h 83"/>
                <a:gd name="T4" fmla="*/ 28 w 76"/>
                <a:gd name="T5" fmla="*/ 8 h 83"/>
                <a:gd name="T6" fmla="*/ 40 w 76"/>
                <a:gd name="T7" fmla="*/ 17 h 83"/>
                <a:gd name="T8" fmla="*/ 39 w 76"/>
                <a:gd name="T9" fmla="*/ 20 h 83"/>
                <a:gd name="T10" fmla="*/ 28 w 76"/>
                <a:gd name="T11" fmla="*/ 13 h 83"/>
                <a:gd name="T12" fmla="*/ 21 w 76"/>
                <a:gd name="T13" fmla="*/ 15 h 83"/>
                <a:gd name="T14" fmla="*/ 32 w 76"/>
                <a:gd name="T15" fmla="*/ 24 h 83"/>
                <a:gd name="T16" fmla="*/ 27 w 76"/>
                <a:gd name="T17" fmla="*/ 31 h 83"/>
                <a:gd name="T18" fmla="*/ 9 w 76"/>
                <a:gd name="T19" fmla="*/ 20 h 83"/>
                <a:gd name="T20" fmla="*/ 1 w 76"/>
                <a:gd name="T21" fmla="*/ 23 h 83"/>
                <a:gd name="T22" fmla="*/ 33 w 76"/>
                <a:gd name="T23" fmla="*/ 47 h 83"/>
                <a:gd name="T24" fmla="*/ 27 w 76"/>
                <a:gd name="T25" fmla="*/ 74 h 83"/>
                <a:gd name="T26" fmla="*/ 36 w 76"/>
                <a:gd name="T27" fmla="*/ 77 h 83"/>
                <a:gd name="T28" fmla="*/ 40 w 76"/>
                <a:gd name="T29" fmla="*/ 50 h 83"/>
                <a:gd name="T30" fmla="*/ 46 w 76"/>
                <a:gd name="T31" fmla="*/ 49 h 83"/>
                <a:gd name="T32" fmla="*/ 49 w 76"/>
                <a:gd name="T33" fmla="*/ 65 h 83"/>
                <a:gd name="T34" fmla="*/ 54 w 76"/>
                <a:gd name="T35" fmla="*/ 62 h 83"/>
                <a:gd name="T36" fmla="*/ 54 w 76"/>
                <a:gd name="T37" fmla="*/ 47 h 83"/>
                <a:gd name="T38" fmla="*/ 57 w 76"/>
                <a:gd name="T39" fmla="*/ 45 h 83"/>
                <a:gd name="T40" fmla="*/ 59 w 76"/>
                <a:gd name="T41" fmla="*/ 67 h 83"/>
                <a:gd name="T42" fmla="*/ 66 w 76"/>
                <a:gd name="T43" fmla="*/ 64 h 83"/>
                <a:gd name="T44" fmla="*/ 65 w 76"/>
                <a:gd name="T45" fmla="*/ 37 h 83"/>
                <a:gd name="T46" fmla="*/ 65 w 76"/>
                <a:gd name="T47" fmla="*/ 31 h 83"/>
                <a:gd name="T48" fmla="*/ 57 w 76"/>
                <a:gd name="T49" fmla="*/ 20 h 83"/>
                <a:gd name="T50" fmla="*/ 41 w 76"/>
                <a:gd name="T51" fmla="*/ 28 h 83"/>
                <a:gd name="T52" fmla="*/ 51 w 76"/>
                <a:gd name="T53" fmla="*/ 25 h 83"/>
                <a:gd name="T54" fmla="*/ 58 w 76"/>
                <a:gd name="T55" fmla="*/ 31 h 83"/>
                <a:gd name="T56" fmla="*/ 54 w 76"/>
                <a:gd name="T57" fmla="*/ 39 h 83"/>
                <a:gd name="T58" fmla="*/ 41 w 76"/>
                <a:gd name="T59" fmla="*/ 39 h 83"/>
                <a:gd name="T60" fmla="*/ 41 w 76"/>
                <a:gd name="T61" fmla="*/ 2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6" h="83">
                  <a:moveTo>
                    <a:pt x="57" y="20"/>
                  </a:moveTo>
                  <a:cubicBezTo>
                    <a:pt x="51" y="22"/>
                    <a:pt x="42" y="10"/>
                    <a:pt x="34" y="4"/>
                  </a:cubicBezTo>
                  <a:cubicBezTo>
                    <a:pt x="26" y="0"/>
                    <a:pt x="24" y="1"/>
                    <a:pt x="28" y="8"/>
                  </a:cubicBezTo>
                  <a:cubicBezTo>
                    <a:pt x="32" y="11"/>
                    <a:pt x="36" y="14"/>
                    <a:pt x="40" y="17"/>
                  </a:cubicBezTo>
                  <a:cubicBezTo>
                    <a:pt x="42" y="19"/>
                    <a:pt x="42" y="20"/>
                    <a:pt x="39" y="20"/>
                  </a:cubicBezTo>
                  <a:cubicBezTo>
                    <a:pt x="35" y="20"/>
                    <a:pt x="31" y="15"/>
                    <a:pt x="28" y="13"/>
                  </a:cubicBezTo>
                  <a:cubicBezTo>
                    <a:pt x="24" y="9"/>
                    <a:pt x="20" y="11"/>
                    <a:pt x="21" y="15"/>
                  </a:cubicBezTo>
                  <a:cubicBezTo>
                    <a:pt x="25" y="18"/>
                    <a:pt x="28" y="21"/>
                    <a:pt x="32" y="24"/>
                  </a:cubicBezTo>
                  <a:cubicBezTo>
                    <a:pt x="36" y="28"/>
                    <a:pt x="32" y="33"/>
                    <a:pt x="27" y="31"/>
                  </a:cubicBezTo>
                  <a:cubicBezTo>
                    <a:pt x="21" y="27"/>
                    <a:pt x="15" y="23"/>
                    <a:pt x="9" y="20"/>
                  </a:cubicBezTo>
                  <a:cubicBezTo>
                    <a:pt x="2" y="16"/>
                    <a:pt x="0" y="20"/>
                    <a:pt x="1" y="23"/>
                  </a:cubicBezTo>
                  <a:cubicBezTo>
                    <a:pt x="7" y="33"/>
                    <a:pt x="33" y="29"/>
                    <a:pt x="33" y="47"/>
                  </a:cubicBezTo>
                  <a:cubicBezTo>
                    <a:pt x="34" y="56"/>
                    <a:pt x="31" y="67"/>
                    <a:pt x="27" y="74"/>
                  </a:cubicBezTo>
                  <a:cubicBezTo>
                    <a:pt x="26" y="82"/>
                    <a:pt x="35" y="83"/>
                    <a:pt x="36" y="77"/>
                  </a:cubicBezTo>
                  <a:cubicBezTo>
                    <a:pt x="38" y="68"/>
                    <a:pt x="39" y="59"/>
                    <a:pt x="40" y="50"/>
                  </a:cubicBezTo>
                  <a:cubicBezTo>
                    <a:pt x="41" y="46"/>
                    <a:pt x="44" y="46"/>
                    <a:pt x="46" y="49"/>
                  </a:cubicBezTo>
                  <a:cubicBezTo>
                    <a:pt x="50" y="52"/>
                    <a:pt x="45" y="61"/>
                    <a:pt x="49" y="65"/>
                  </a:cubicBezTo>
                  <a:cubicBezTo>
                    <a:pt x="51" y="69"/>
                    <a:pt x="54" y="66"/>
                    <a:pt x="54" y="62"/>
                  </a:cubicBezTo>
                  <a:cubicBezTo>
                    <a:pt x="54" y="57"/>
                    <a:pt x="54" y="52"/>
                    <a:pt x="54" y="47"/>
                  </a:cubicBezTo>
                  <a:cubicBezTo>
                    <a:pt x="54" y="45"/>
                    <a:pt x="55" y="44"/>
                    <a:pt x="57" y="45"/>
                  </a:cubicBezTo>
                  <a:cubicBezTo>
                    <a:pt x="60" y="48"/>
                    <a:pt x="55" y="63"/>
                    <a:pt x="59" y="67"/>
                  </a:cubicBezTo>
                  <a:cubicBezTo>
                    <a:pt x="63" y="70"/>
                    <a:pt x="67" y="69"/>
                    <a:pt x="66" y="64"/>
                  </a:cubicBezTo>
                  <a:cubicBezTo>
                    <a:pt x="63" y="54"/>
                    <a:pt x="64" y="45"/>
                    <a:pt x="65" y="37"/>
                  </a:cubicBezTo>
                  <a:cubicBezTo>
                    <a:pt x="65" y="35"/>
                    <a:pt x="64" y="33"/>
                    <a:pt x="65" y="31"/>
                  </a:cubicBezTo>
                  <a:cubicBezTo>
                    <a:pt x="65" y="25"/>
                    <a:pt x="76" y="20"/>
                    <a:pt x="57" y="20"/>
                  </a:cubicBezTo>
                  <a:close/>
                  <a:moveTo>
                    <a:pt x="41" y="28"/>
                  </a:moveTo>
                  <a:cubicBezTo>
                    <a:pt x="43" y="28"/>
                    <a:pt x="48" y="27"/>
                    <a:pt x="51" y="25"/>
                  </a:cubicBezTo>
                  <a:cubicBezTo>
                    <a:pt x="53" y="23"/>
                    <a:pt x="57" y="26"/>
                    <a:pt x="58" y="31"/>
                  </a:cubicBezTo>
                  <a:cubicBezTo>
                    <a:pt x="58" y="34"/>
                    <a:pt x="57" y="37"/>
                    <a:pt x="54" y="39"/>
                  </a:cubicBezTo>
                  <a:cubicBezTo>
                    <a:pt x="49" y="43"/>
                    <a:pt x="45" y="43"/>
                    <a:pt x="41" y="39"/>
                  </a:cubicBezTo>
                  <a:cubicBezTo>
                    <a:pt x="40" y="34"/>
                    <a:pt x="40" y="30"/>
                    <a:pt x="4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iṡľïḓê"/>
            <p:cNvSpPr/>
            <p:nvPr/>
          </p:nvSpPr>
          <p:spPr bwMode="auto">
            <a:xfrm>
              <a:off x="3695700" y="-2063022"/>
              <a:ext cx="228600" cy="271463"/>
            </a:xfrm>
            <a:custGeom>
              <a:avLst/>
              <a:gdLst>
                <a:gd name="T0" fmla="*/ 29 w 69"/>
                <a:gd name="T1" fmla="*/ 79 h 82"/>
                <a:gd name="T2" fmla="*/ 24 w 69"/>
                <a:gd name="T3" fmla="*/ 39 h 82"/>
                <a:gd name="T4" fmla="*/ 14 w 69"/>
                <a:gd name="T5" fmla="*/ 35 h 82"/>
                <a:gd name="T6" fmla="*/ 9 w 69"/>
                <a:gd name="T7" fmla="*/ 30 h 82"/>
                <a:gd name="T8" fmla="*/ 16 w 69"/>
                <a:gd name="T9" fmla="*/ 14 h 82"/>
                <a:gd name="T10" fmla="*/ 34 w 69"/>
                <a:gd name="T11" fmla="*/ 7 h 82"/>
                <a:gd name="T12" fmla="*/ 37 w 69"/>
                <a:gd name="T13" fmla="*/ 28 h 82"/>
                <a:gd name="T14" fmla="*/ 68 w 69"/>
                <a:gd name="T15" fmla="*/ 16 h 82"/>
                <a:gd name="T16" fmla="*/ 27 w 69"/>
                <a:gd name="T17" fmla="*/ 53 h 82"/>
                <a:gd name="T18" fmla="*/ 52 w 69"/>
                <a:gd name="T19" fmla="*/ 61 h 82"/>
                <a:gd name="T20" fmla="*/ 59 w 69"/>
                <a:gd name="T21" fmla="*/ 44 h 82"/>
                <a:gd name="T22" fmla="*/ 53 w 69"/>
                <a:gd name="T23" fmla="*/ 42 h 82"/>
                <a:gd name="T24" fmla="*/ 44 w 69"/>
                <a:gd name="T25" fmla="*/ 30 h 82"/>
                <a:gd name="T26" fmla="*/ 43 w 69"/>
                <a:gd name="T27" fmla="*/ 50 h 82"/>
                <a:gd name="T28" fmla="*/ 36 w 69"/>
                <a:gd name="T29" fmla="*/ 61 h 82"/>
                <a:gd name="T30" fmla="*/ 52 w 69"/>
                <a:gd name="T31" fmla="*/ 61 h 82"/>
                <a:gd name="T32" fmla="*/ 38 w 69"/>
                <a:gd name="T33" fmla="*/ 46 h 82"/>
                <a:gd name="T34" fmla="*/ 46 w 69"/>
                <a:gd name="T35" fmla="*/ 40 h 82"/>
                <a:gd name="T36" fmla="*/ 17 w 69"/>
                <a:gd name="T37" fmla="*/ 48 h 82"/>
                <a:gd name="T38" fmla="*/ 14 w 69"/>
                <a:gd name="T39" fmla="*/ 44 h 82"/>
                <a:gd name="T40" fmla="*/ 8 w 69"/>
                <a:gd name="T41" fmla="*/ 48 h 82"/>
                <a:gd name="T42" fmla="*/ 5 w 69"/>
                <a:gd name="T43" fmla="*/ 37 h 82"/>
                <a:gd name="T44" fmla="*/ 3 w 69"/>
                <a:gd name="T45" fmla="*/ 55 h 82"/>
                <a:gd name="T46" fmla="*/ 22 w 69"/>
                <a:gd name="T47" fmla="*/ 45 h 82"/>
                <a:gd name="T48" fmla="*/ 17 w 69"/>
                <a:gd name="T49" fmla="*/ 48 h 82"/>
                <a:gd name="T50" fmla="*/ 17 w 69"/>
                <a:gd name="T51" fmla="*/ 25 h 82"/>
                <a:gd name="T52" fmla="*/ 24 w 69"/>
                <a:gd name="T53" fmla="*/ 27 h 82"/>
                <a:gd name="T54" fmla="*/ 32 w 69"/>
                <a:gd name="T55" fmla="*/ 21 h 82"/>
                <a:gd name="T56" fmla="*/ 31 w 69"/>
                <a:gd name="T57" fmla="*/ 16 h 82"/>
                <a:gd name="T58" fmla="*/ 26 w 69"/>
                <a:gd name="T59" fmla="*/ 16 h 82"/>
                <a:gd name="T60" fmla="*/ 22 w 69"/>
                <a:gd name="T61" fmla="*/ 13 h 82"/>
                <a:gd name="T62" fmla="*/ 17 w 69"/>
                <a:gd name="T63" fmla="*/ 21 h 82"/>
                <a:gd name="T64" fmla="*/ 26 w 69"/>
                <a:gd name="T65" fmla="*/ 37 h 82"/>
                <a:gd name="T66" fmla="*/ 31 w 69"/>
                <a:gd name="T67" fmla="*/ 3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82">
                  <a:moveTo>
                    <a:pt x="32" y="72"/>
                  </a:moveTo>
                  <a:cubicBezTo>
                    <a:pt x="35" y="77"/>
                    <a:pt x="36" y="82"/>
                    <a:pt x="29" y="79"/>
                  </a:cubicBezTo>
                  <a:cubicBezTo>
                    <a:pt x="15" y="67"/>
                    <a:pt x="21" y="56"/>
                    <a:pt x="26" y="44"/>
                  </a:cubicBezTo>
                  <a:cubicBezTo>
                    <a:pt x="26" y="42"/>
                    <a:pt x="26" y="41"/>
                    <a:pt x="24" y="39"/>
                  </a:cubicBezTo>
                  <a:cubicBezTo>
                    <a:pt x="22" y="38"/>
                    <a:pt x="22" y="39"/>
                    <a:pt x="20" y="39"/>
                  </a:cubicBezTo>
                  <a:cubicBezTo>
                    <a:pt x="15" y="41"/>
                    <a:pt x="16" y="41"/>
                    <a:pt x="14" y="35"/>
                  </a:cubicBezTo>
                  <a:cubicBezTo>
                    <a:pt x="14" y="33"/>
                    <a:pt x="12" y="34"/>
                    <a:pt x="10" y="34"/>
                  </a:cubicBezTo>
                  <a:cubicBezTo>
                    <a:pt x="7" y="34"/>
                    <a:pt x="7" y="33"/>
                    <a:pt x="9" y="30"/>
                  </a:cubicBezTo>
                  <a:cubicBezTo>
                    <a:pt x="12" y="28"/>
                    <a:pt x="13" y="25"/>
                    <a:pt x="13" y="21"/>
                  </a:cubicBezTo>
                  <a:cubicBezTo>
                    <a:pt x="14" y="19"/>
                    <a:pt x="15" y="16"/>
                    <a:pt x="16" y="14"/>
                  </a:cubicBezTo>
                  <a:cubicBezTo>
                    <a:pt x="18" y="11"/>
                    <a:pt x="20" y="7"/>
                    <a:pt x="22" y="4"/>
                  </a:cubicBezTo>
                  <a:cubicBezTo>
                    <a:pt x="25" y="2"/>
                    <a:pt x="27" y="0"/>
                    <a:pt x="34" y="7"/>
                  </a:cubicBezTo>
                  <a:cubicBezTo>
                    <a:pt x="42" y="13"/>
                    <a:pt x="38" y="21"/>
                    <a:pt x="33" y="28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1" y="20"/>
                    <a:pt x="47" y="13"/>
                    <a:pt x="57" y="12"/>
                  </a:cubicBezTo>
                  <a:cubicBezTo>
                    <a:pt x="63" y="12"/>
                    <a:pt x="67" y="11"/>
                    <a:pt x="68" y="16"/>
                  </a:cubicBezTo>
                  <a:cubicBezTo>
                    <a:pt x="69" y="19"/>
                    <a:pt x="68" y="20"/>
                    <a:pt x="60" y="20"/>
                  </a:cubicBezTo>
                  <a:cubicBezTo>
                    <a:pt x="50" y="18"/>
                    <a:pt x="34" y="30"/>
                    <a:pt x="27" y="53"/>
                  </a:cubicBezTo>
                  <a:cubicBezTo>
                    <a:pt x="26" y="62"/>
                    <a:pt x="27" y="68"/>
                    <a:pt x="32" y="72"/>
                  </a:cubicBezTo>
                  <a:close/>
                  <a:moveTo>
                    <a:pt x="52" y="61"/>
                  </a:moveTo>
                  <a:cubicBezTo>
                    <a:pt x="52" y="68"/>
                    <a:pt x="58" y="63"/>
                    <a:pt x="59" y="59"/>
                  </a:cubicBezTo>
                  <a:cubicBezTo>
                    <a:pt x="60" y="52"/>
                    <a:pt x="54" y="48"/>
                    <a:pt x="59" y="44"/>
                  </a:cubicBezTo>
                  <a:cubicBezTo>
                    <a:pt x="66" y="23"/>
                    <a:pt x="55" y="25"/>
                    <a:pt x="55" y="30"/>
                  </a:cubicBezTo>
                  <a:cubicBezTo>
                    <a:pt x="56" y="34"/>
                    <a:pt x="55" y="38"/>
                    <a:pt x="53" y="42"/>
                  </a:cubicBezTo>
                  <a:cubicBezTo>
                    <a:pt x="51" y="44"/>
                    <a:pt x="49" y="44"/>
                    <a:pt x="50" y="41"/>
                  </a:cubicBezTo>
                  <a:cubicBezTo>
                    <a:pt x="50" y="35"/>
                    <a:pt x="50" y="29"/>
                    <a:pt x="44" y="30"/>
                  </a:cubicBezTo>
                  <a:cubicBezTo>
                    <a:pt x="39" y="33"/>
                    <a:pt x="32" y="48"/>
                    <a:pt x="33" y="52"/>
                  </a:cubicBezTo>
                  <a:cubicBezTo>
                    <a:pt x="35" y="58"/>
                    <a:pt x="41" y="55"/>
                    <a:pt x="43" y="50"/>
                  </a:cubicBezTo>
                  <a:cubicBezTo>
                    <a:pt x="45" y="47"/>
                    <a:pt x="49" y="51"/>
                    <a:pt x="46" y="53"/>
                  </a:cubicBezTo>
                  <a:cubicBezTo>
                    <a:pt x="41" y="56"/>
                    <a:pt x="38" y="58"/>
                    <a:pt x="36" y="61"/>
                  </a:cubicBezTo>
                  <a:cubicBezTo>
                    <a:pt x="34" y="69"/>
                    <a:pt x="43" y="65"/>
                    <a:pt x="45" y="61"/>
                  </a:cubicBezTo>
                  <a:cubicBezTo>
                    <a:pt x="49" y="54"/>
                    <a:pt x="51" y="56"/>
                    <a:pt x="52" y="61"/>
                  </a:cubicBezTo>
                  <a:close/>
                  <a:moveTo>
                    <a:pt x="42" y="38"/>
                  </a:moveTo>
                  <a:cubicBezTo>
                    <a:pt x="39" y="41"/>
                    <a:pt x="39" y="42"/>
                    <a:pt x="38" y="46"/>
                  </a:cubicBezTo>
                  <a:cubicBezTo>
                    <a:pt x="38" y="49"/>
                    <a:pt x="40" y="49"/>
                    <a:pt x="42" y="47"/>
                  </a:cubicBezTo>
                  <a:cubicBezTo>
                    <a:pt x="44" y="45"/>
                    <a:pt x="45" y="43"/>
                    <a:pt x="46" y="40"/>
                  </a:cubicBezTo>
                  <a:cubicBezTo>
                    <a:pt x="45" y="35"/>
                    <a:pt x="44" y="35"/>
                    <a:pt x="42" y="38"/>
                  </a:cubicBezTo>
                  <a:close/>
                  <a:moveTo>
                    <a:pt x="17" y="48"/>
                  </a:moveTo>
                  <a:cubicBezTo>
                    <a:pt x="17" y="50"/>
                    <a:pt x="15" y="50"/>
                    <a:pt x="15" y="50"/>
                  </a:cubicBezTo>
                  <a:cubicBezTo>
                    <a:pt x="12" y="50"/>
                    <a:pt x="13" y="46"/>
                    <a:pt x="14" y="44"/>
                  </a:cubicBezTo>
                  <a:cubicBezTo>
                    <a:pt x="15" y="42"/>
                    <a:pt x="15" y="42"/>
                    <a:pt x="14" y="41"/>
                  </a:cubicBezTo>
                  <a:cubicBezTo>
                    <a:pt x="11" y="38"/>
                    <a:pt x="10" y="48"/>
                    <a:pt x="8" y="48"/>
                  </a:cubicBezTo>
                  <a:cubicBezTo>
                    <a:pt x="2" y="51"/>
                    <a:pt x="4" y="44"/>
                    <a:pt x="7" y="41"/>
                  </a:cubicBezTo>
                  <a:cubicBezTo>
                    <a:pt x="9" y="40"/>
                    <a:pt x="7" y="36"/>
                    <a:pt x="5" y="37"/>
                  </a:cubicBezTo>
                  <a:cubicBezTo>
                    <a:pt x="2" y="38"/>
                    <a:pt x="0" y="47"/>
                    <a:pt x="0" y="47"/>
                  </a:cubicBezTo>
                  <a:cubicBezTo>
                    <a:pt x="0" y="52"/>
                    <a:pt x="1" y="54"/>
                    <a:pt x="3" y="55"/>
                  </a:cubicBezTo>
                  <a:cubicBezTo>
                    <a:pt x="8" y="57"/>
                    <a:pt x="12" y="57"/>
                    <a:pt x="14" y="58"/>
                  </a:cubicBezTo>
                  <a:cubicBezTo>
                    <a:pt x="19" y="58"/>
                    <a:pt x="23" y="49"/>
                    <a:pt x="22" y="45"/>
                  </a:cubicBezTo>
                  <a:cubicBezTo>
                    <a:pt x="22" y="42"/>
                    <a:pt x="19" y="43"/>
                    <a:pt x="18" y="44"/>
                  </a:cubicBezTo>
                  <a:cubicBezTo>
                    <a:pt x="17" y="46"/>
                    <a:pt x="17" y="48"/>
                    <a:pt x="17" y="48"/>
                  </a:cubicBezTo>
                  <a:close/>
                  <a:moveTo>
                    <a:pt x="17" y="21"/>
                  </a:moveTo>
                  <a:cubicBezTo>
                    <a:pt x="17" y="22"/>
                    <a:pt x="16" y="24"/>
                    <a:pt x="17" y="25"/>
                  </a:cubicBezTo>
                  <a:cubicBezTo>
                    <a:pt x="22" y="28"/>
                    <a:pt x="18" y="24"/>
                    <a:pt x="22" y="22"/>
                  </a:cubicBezTo>
                  <a:cubicBezTo>
                    <a:pt x="23" y="21"/>
                    <a:pt x="24" y="21"/>
                    <a:pt x="24" y="27"/>
                  </a:cubicBezTo>
                  <a:cubicBezTo>
                    <a:pt x="24" y="29"/>
                    <a:pt x="28" y="30"/>
                    <a:pt x="30" y="27"/>
                  </a:cubicBezTo>
                  <a:cubicBezTo>
                    <a:pt x="30" y="25"/>
                    <a:pt x="31" y="23"/>
                    <a:pt x="32" y="21"/>
                  </a:cubicBezTo>
                  <a:cubicBezTo>
                    <a:pt x="34" y="20"/>
                    <a:pt x="35" y="20"/>
                    <a:pt x="34" y="18"/>
                  </a:cubicBezTo>
                  <a:cubicBezTo>
                    <a:pt x="33" y="16"/>
                    <a:pt x="32" y="15"/>
                    <a:pt x="31" y="16"/>
                  </a:cubicBezTo>
                  <a:cubicBezTo>
                    <a:pt x="29" y="17"/>
                    <a:pt x="30" y="19"/>
                    <a:pt x="28" y="19"/>
                  </a:cubicBezTo>
                  <a:cubicBezTo>
                    <a:pt x="26" y="20"/>
                    <a:pt x="26" y="18"/>
                    <a:pt x="26" y="16"/>
                  </a:cubicBezTo>
                  <a:cubicBezTo>
                    <a:pt x="26" y="16"/>
                    <a:pt x="27" y="15"/>
                    <a:pt x="27" y="14"/>
                  </a:cubicBezTo>
                  <a:cubicBezTo>
                    <a:pt x="29" y="9"/>
                    <a:pt x="24" y="9"/>
                    <a:pt x="22" y="13"/>
                  </a:cubicBezTo>
                  <a:cubicBezTo>
                    <a:pt x="21" y="14"/>
                    <a:pt x="20" y="15"/>
                    <a:pt x="19" y="16"/>
                  </a:cubicBezTo>
                  <a:cubicBezTo>
                    <a:pt x="18" y="19"/>
                    <a:pt x="17" y="18"/>
                    <a:pt x="17" y="21"/>
                  </a:cubicBezTo>
                  <a:close/>
                  <a:moveTo>
                    <a:pt x="27" y="33"/>
                  </a:moveTo>
                  <a:cubicBezTo>
                    <a:pt x="26" y="35"/>
                    <a:pt x="25" y="36"/>
                    <a:pt x="26" y="37"/>
                  </a:cubicBezTo>
                  <a:cubicBezTo>
                    <a:pt x="26" y="39"/>
                    <a:pt x="27" y="39"/>
                    <a:pt x="28" y="39"/>
                  </a:cubicBezTo>
                  <a:cubicBezTo>
                    <a:pt x="30" y="38"/>
                    <a:pt x="30" y="37"/>
                    <a:pt x="31" y="35"/>
                  </a:cubicBezTo>
                  <a:cubicBezTo>
                    <a:pt x="32" y="32"/>
                    <a:pt x="31" y="32"/>
                    <a:pt x="2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82" name="文本占位符 81"/>
          <p:cNvSpPr>
            <a:spLocks noGrp="1"/>
          </p:cNvSpPr>
          <p:nvPr>
            <p:ph type="body" sz="quarter" idx="13" hasCustomPrompt="1"/>
          </p:nvPr>
        </p:nvSpPr>
        <p:spPr>
          <a:xfrm>
            <a:off x="660399" y="294881"/>
            <a:ext cx="5149273" cy="476762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 altLang="zh-CN" dirty="0"/>
              <a:t>Please Type Your Topic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10B9D-9C44-452C-A27E-7C9F8AC48E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34B9-17F6-4007-90F9-BF1830FBEB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10B9D-9C44-452C-A27E-7C9F8AC48E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934B9-17F6-4007-90F9-BF1830FBEB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wmf"/><Relationship Id="rId10" Type="http://schemas.openxmlformats.org/officeDocument/2006/relationships/vmlDrawing" Target="../drawings/vmlDrawing1.vml"/><Relationship Id="rId1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png"/><Relationship Id="rId2" Type="http://schemas.openxmlformats.org/officeDocument/2006/relationships/image" Target="../media/image25.wmf"/><Relationship Id="rId1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/>
          <p:cNvGrpSpPr/>
          <p:nvPr/>
        </p:nvGrpSpPr>
        <p:grpSpPr>
          <a:xfrm>
            <a:off x="8042317" y="4163785"/>
            <a:ext cx="5731636" cy="5751231"/>
            <a:chOff x="3514725" y="-2518635"/>
            <a:chExt cx="1857375" cy="1863725"/>
          </a:xfrm>
          <a:solidFill>
            <a:schemeClr val="accent1">
              <a:alpha val="6000"/>
            </a:schemeClr>
          </a:solidFill>
        </p:grpSpPr>
        <p:sp>
          <p:nvSpPr>
            <p:cNvPr id="81" name="i$ḻïḋê"/>
            <p:cNvSpPr/>
            <p:nvPr/>
          </p:nvSpPr>
          <p:spPr bwMode="auto">
            <a:xfrm>
              <a:off x="3851275" y="-2174147"/>
              <a:ext cx="1184275" cy="1173163"/>
            </a:xfrm>
            <a:custGeom>
              <a:avLst/>
              <a:gdLst>
                <a:gd name="T0" fmla="*/ 217 w 359"/>
                <a:gd name="T1" fmla="*/ 4 h 355"/>
                <a:gd name="T2" fmla="*/ 234 w 359"/>
                <a:gd name="T3" fmla="*/ 29 h 355"/>
                <a:gd name="T4" fmla="*/ 260 w 359"/>
                <a:gd name="T5" fmla="*/ 19 h 355"/>
                <a:gd name="T6" fmla="*/ 270 w 359"/>
                <a:gd name="T7" fmla="*/ 48 h 355"/>
                <a:gd name="T8" fmla="*/ 299 w 359"/>
                <a:gd name="T9" fmla="*/ 46 h 355"/>
                <a:gd name="T10" fmla="*/ 301 w 359"/>
                <a:gd name="T11" fmla="*/ 76 h 355"/>
                <a:gd name="T12" fmla="*/ 330 w 359"/>
                <a:gd name="T13" fmla="*/ 81 h 355"/>
                <a:gd name="T14" fmla="*/ 324 w 359"/>
                <a:gd name="T15" fmla="*/ 110 h 355"/>
                <a:gd name="T16" fmla="*/ 350 w 359"/>
                <a:gd name="T17" fmla="*/ 123 h 355"/>
                <a:gd name="T18" fmla="*/ 337 w 359"/>
                <a:gd name="T19" fmla="*/ 150 h 355"/>
                <a:gd name="T20" fmla="*/ 359 w 359"/>
                <a:gd name="T21" fmla="*/ 172 h 355"/>
                <a:gd name="T22" fmla="*/ 338 w 359"/>
                <a:gd name="T23" fmla="*/ 194 h 355"/>
                <a:gd name="T24" fmla="*/ 335 w 359"/>
                <a:gd name="T25" fmla="*/ 213 h 355"/>
                <a:gd name="T26" fmla="*/ 348 w 359"/>
                <a:gd name="T27" fmla="*/ 240 h 355"/>
                <a:gd name="T28" fmla="*/ 321 w 359"/>
                <a:gd name="T29" fmla="*/ 251 h 355"/>
                <a:gd name="T30" fmla="*/ 326 w 359"/>
                <a:gd name="T31" fmla="*/ 281 h 355"/>
                <a:gd name="T32" fmla="*/ 296 w 359"/>
                <a:gd name="T33" fmla="*/ 285 h 355"/>
                <a:gd name="T34" fmla="*/ 293 w 359"/>
                <a:gd name="T35" fmla="*/ 315 h 355"/>
                <a:gd name="T36" fmla="*/ 271 w 359"/>
                <a:gd name="T37" fmla="*/ 307 h 355"/>
                <a:gd name="T38" fmla="*/ 261 w 359"/>
                <a:gd name="T39" fmla="*/ 337 h 355"/>
                <a:gd name="T40" fmla="*/ 234 w 359"/>
                <a:gd name="T41" fmla="*/ 327 h 355"/>
                <a:gd name="T42" fmla="*/ 217 w 359"/>
                <a:gd name="T43" fmla="*/ 352 h 355"/>
                <a:gd name="T44" fmla="*/ 193 w 359"/>
                <a:gd name="T45" fmla="*/ 336 h 355"/>
                <a:gd name="T46" fmla="*/ 170 w 359"/>
                <a:gd name="T47" fmla="*/ 355 h 355"/>
                <a:gd name="T48" fmla="*/ 151 w 359"/>
                <a:gd name="T49" fmla="*/ 334 h 355"/>
                <a:gd name="T50" fmla="*/ 123 w 359"/>
                <a:gd name="T51" fmla="*/ 347 h 355"/>
                <a:gd name="T52" fmla="*/ 109 w 359"/>
                <a:gd name="T53" fmla="*/ 319 h 355"/>
                <a:gd name="T54" fmla="*/ 78 w 359"/>
                <a:gd name="T55" fmla="*/ 325 h 355"/>
                <a:gd name="T56" fmla="*/ 83 w 359"/>
                <a:gd name="T57" fmla="*/ 303 h 355"/>
                <a:gd name="T58" fmla="*/ 59 w 359"/>
                <a:gd name="T59" fmla="*/ 310 h 355"/>
                <a:gd name="T60" fmla="*/ 58 w 359"/>
                <a:gd name="T61" fmla="*/ 280 h 355"/>
                <a:gd name="T62" fmla="*/ 29 w 359"/>
                <a:gd name="T63" fmla="*/ 274 h 355"/>
                <a:gd name="T64" fmla="*/ 35 w 359"/>
                <a:gd name="T65" fmla="*/ 245 h 355"/>
                <a:gd name="T66" fmla="*/ 9 w 359"/>
                <a:gd name="T67" fmla="*/ 232 h 355"/>
                <a:gd name="T68" fmla="*/ 3 w 359"/>
                <a:gd name="T69" fmla="*/ 211 h 355"/>
                <a:gd name="T70" fmla="*/ 22 w 359"/>
                <a:gd name="T71" fmla="*/ 206 h 355"/>
                <a:gd name="T72" fmla="*/ 20 w 359"/>
                <a:gd name="T73" fmla="*/ 191 h 355"/>
                <a:gd name="T74" fmla="*/ 0 w 359"/>
                <a:gd name="T75" fmla="*/ 178 h 355"/>
                <a:gd name="T76" fmla="*/ 20 w 359"/>
                <a:gd name="T77" fmla="*/ 168 h 355"/>
                <a:gd name="T78" fmla="*/ 3 w 359"/>
                <a:gd name="T79" fmla="*/ 145 h 355"/>
                <a:gd name="T80" fmla="*/ 28 w 359"/>
                <a:gd name="T81" fmla="*/ 128 h 355"/>
                <a:gd name="T82" fmla="*/ 18 w 359"/>
                <a:gd name="T83" fmla="*/ 101 h 355"/>
                <a:gd name="T84" fmla="*/ 46 w 359"/>
                <a:gd name="T85" fmla="*/ 91 h 355"/>
                <a:gd name="T86" fmla="*/ 43 w 359"/>
                <a:gd name="T87" fmla="*/ 61 h 355"/>
                <a:gd name="T88" fmla="*/ 59 w 359"/>
                <a:gd name="T89" fmla="*/ 45 h 355"/>
                <a:gd name="T90" fmla="*/ 86 w 359"/>
                <a:gd name="T91" fmla="*/ 51 h 355"/>
                <a:gd name="T92" fmla="*/ 81 w 359"/>
                <a:gd name="T93" fmla="*/ 28 h 355"/>
                <a:gd name="T94" fmla="*/ 111 w 359"/>
                <a:gd name="T95" fmla="*/ 35 h 355"/>
                <a:gd name="T96" fmla="*/ 124 w 359"/>
                <a:gd name="T97" fmla="*/ 9 h 355"/>
                <a:gd name="T98" fmla="*/ 151 w 359"/>
                <a:gd name="T99" fmla="*/ 22 h 355"/>
                <a:gd name="T100" fmla="*/ 170 w 359"/>
                <a:gd name="T101" fmla="*/ 0 h 355"/>
                <a:gd name="T102" fmla="*/ 193 w 359"/>
                <a:gd name="T103" fmla="*/ 20 h 355"/>
                <a:gd name="T104" fmla="*/ 82 w 359"/>
                <a:gd name="T105" fmla="*/ 280 h 355"/>
                <a:gd name="T106" fmla="*/ 322 w 359"/>
                <a:gd name="T107" fmla="*/ 178 h 355"/>
                <a:gd name="T108" fmla="*/ 38 w 359"/>
                <a:gd name="T109" fmla="*/ 178 h 355"/>
                <a:gd name="T110" fmla="*/ 267 w 359"/>
                <a:gd name="T111" fmla="*/ 290 h 355"/>
                <a:gd name="T112" fmla="*/ 180 w 359"/>
                <a:gd name="T113" fmla="*/ 32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9" h="355">
                  <a:moveTo>
                    <a:pt x="212" y="23"/>
                  </a:moveTo>
                  <a:cubicBezTo>
                    <a:pt x="217" y="4"/>
                    <a:pt x="217" y="4"/>
                    <a:pt x="217" y="4"/>
                  </a:cubicBezTo>
                  <a:cubicBezTo>
                    <a:pt x="239" y="11"/>
                    <a:pt x="239" y="11"/>
                    <a:pt x="239" y="11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39" y="31"/>
                    <a:pt x="245" y="33"/>
                    <a:pt x="250" y="36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80" y="31"/>
                    <a:pt x="280" y="31"/>
                    <a:pt x="280" y="31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5" y="51"/>
                    <a:pt x="280" y="55"/>
                    <a:pt x="285" y="59"/>
                  </a:cubicBezTo>
                  <a:cubicBezTo>
                    <a:pt x="299" y="46"/>
                    <a:pt x="299" y="46"/>
                    <a:pt x="299" y="46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01" y="76"/>
                    <a:pt x="301" y="76"/>
                    <a:pt x="301" y="76"/>
                  </a:cubicBezTo>
                  <a:cubicBezTo>
                    <a:pt x="305" y="81"/>
                    <a:pt x="309" y="86"/>
                    <a:pt x="312" y="91"/>
                  </a:cubicBezTo>
                  <a:cubicBezTo>
                    <a:pt x="330" y="81"/>
                    <a:pt x="330" y="81"/>
                    <a:pt x="330" y="81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24" y="110"/>
                    <a:pt x="324" y="110"/>
                    <a:pt x="324" y="110"/>
                  </a:cubicBezTo>
                  <a:cubicBezTo>
                    <a:pt x="326" y="116"/>
                    <a:pt x="329" y="122"/>
                    <a:pt x="331" y="128"/>
                  </a:cubicBezTo>
                  <a:cubicBezTo>
                    <a:pt x="350" y="123"/>
                    <a:pt x="350" y="123"/>
                    <a:pt x="350" y="123"/>
                  </a:cubicBezTo>
                  <a:cubicBezTo>
                    <a:pt x="356" y="145"/>
                    <a:pt x="356" y="145"/>
                    <a:pt x="356" y="145"/>
                  </a:cubicBezTo>
                  <a:cubicBezTo>
                    <a:pt x="337" y="150"/>
                    <a:pt x="337" y="150"/>
                    <a:pt x="337" y="150"/>
                  </a:cubicBezTo>
                  <a:cubicBezTo>
                    <a:pt x="338" y="157"/>
                    <a:pt x="339" y="164"/>
                    <a:pt x="339" y="171"/>
                  </a:cubicBezTo>
                  <a:cubicBezTo>
                    <a:pt x="359" y="172"/>
                    <a:pt x="359" y="172"/>
                    <a:pt x="359" y="172"/>
                  </a:cubicBezTo>
                  <a:cubicBezTo>
                    <a:pt x="358" y="194"/>
                    <a:pt x="358" y="194"/>
                    <a:pt x="358" y="194"/>
                  </a:cubicBezTo>
                  <a:cubicBezTo>
                    <a:pt x="338" y="194"/>
                    <a:pt x="338" y="194"/>
                    <a:pt x="338" y="194"/>
                  </a:cubicBezTo>
                  <a:cubicBezTo>
                    <a:pt x="338" y="195"/>
                    <a:pt x="338" y="196"/>
                    <a:pt x="338" y="198"/>
                  </a:cubicBezTo>
                  <a:cubicBezTo>
                    <a:pt x="337" y="203"/>
                    <a:pt x="336" y="208"/>
                    <a:pt x="335" y="213"/>
                  </a:cubicBezTo>
                  <a:cubicBezTo>
                    <a:pt x="354" y="218"/>
                    <a:pt x="354" y="218"/>
                    <a:pt x="354" y="218"/>
                  </a:cubicBezTo>
                  <a:cubicBezTo>
                    <a:pt x="348" y="240"/>
                    <a:pt x="348" y="240"/>
                    <a:pt x="348" y="240"/>
                  </a:cubicBezTo>
                  <a:cubicBezTo>
                    <a:pt x="329" y="234"/>
                    <a:pt x="329" y="234"/>
                    <a:pt x="329" y="234"/>
                  </a:cubicBezTo>
                  <a:cubicBezTo>
                    <a:pt x="326" y="240"/>
                    <a:pt x="324" y="246"/>
                    <a:pt x="321" y="251"/>
                  </a:cubicBezTo>
                  <a:cubicBezTo>
                    <a:pt x="338" y="261"/>
                    <a:pt x="338" y="261"/>
                    <a:pt x="338" y="261"/>
                  </a:cubicBezTo>
                  <a:cubicBezTo>
                    <a:pt x="326" y="281"/>
                    <a:pt x="326" y="281"/>
                    <a:pt x="326" y="281"/>
                  </a:cubicBezTo>
                  <a:cubicBezTo>
                    <a:pt x="309" y="271"/>
                    <a:pt x="309" y="271"/>
                    <a:pt x="309" y="271"/>
                  </a:cubicBezTo>
                  <a:cubicBezTo>
                    <a:pt x="305" y="276"/>
                    <a:pt x="301" y="281"/>
                    <a:pt x="296" y="285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293" y="315"/>
                    <a:pt x="293" y="315"/>
                    <a:pt x="293" y="315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7" y="303"/>
                    <a:pt x="274" y="305"/>
                    <a:pt x="271" y="307"/>
                  </a:cubicBezTo>
                  <a:cubicBezTo>
                    <a:pt x="281" y="325"/>
                    <a:pt x="281" y="325"/>
                    <a:pt x="281" y="325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51" y="319"/>
                    <a:pt x="251" y="319"/>
                    <a:pt x="251" y="319"/>
                  </a:cubicBezTo>
                  <a:cubicBezTo>
                    <a:pt x="246" y="322"/>
                    <a:pt x="240" y="325"/>
                    <a:pt x="234" y="327"/>
                  </a:cubicBezTo>
                  <a:cubicBezTo>
                    <a:pt x="239" y="346"/>
                    <a:pt x="239" y="346"/>
                    <a:pt x="239" y="346"/>
                  </a:cubicBezTo>
                  <a:cubicBezTo>
                    <a:pt x="217" y="352"/>
                    <a:pt x="217" y="352"/>
                    <a:pt x="217" y="352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05" y="334"/>
                    <a:pt x="199" y="335"/>
                    <a:pt x="193" y="336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70" y="355"/>
                    <a:pt x="170" y="355"/>
                    <a:pt x="170" y="355"/>
                  </a:cubicBezTo>
                  <a:cubicBezTo>
                    <a:pt x="170" y="336"/>
                    <a:pt x="170" y="336"/>
                    <a:pt x="170" y="336"/>
                  </a:cubicBezTo>
                  <a:cubicBezTo>
                    <a:pt x="163" y="336"/>
                    <a:pt x="157" y="335"/>
                    <a:pt x="151" y="334"/>
                  </a:cubicBezTo>
                  <a:cubicBezTo>
                    <a:pt x="146" y="353"/>
                    <a:pt x="146" y="353"/>
                    <a:pt x="146" y="353"/>
                  </a:cubicBezTo>
                  <a:cubicBezTo>
                    <a:pt x="123" y="347"/>
                    <a:pt x="123" y="347"/>
                    <a:pt x="123" y="347"/>
                  </a:cubicBezTo>
                  <a:cubicBezTo>
                    <a:pt x="129" y="328"/>
                    <a:pt x="129" y="328"/>
                    <a:pt x="129" y="328"/>
                  </a:cubicBezTo>
                  <a:cubicBezTo>
                    <a:pt x="122" y="325"/>
                    <a:pt x="115" y="322"/>
                    <a:pt x="109" y="319"/>
                  </a:cubicBezTo>
                  <a:cubicBezTo>
                    <a:pt x="98" y="337"/>
                    <a:pt x="98" y="337"/>
                    <a:pt x="98" y="337"/>
                  </a:cubicBezTo>
                  <a:cubicBezTo>
                    <a:pt x="78" y="325"/>
                    <a:pt x="78" y="325"/>
                    <a:pt x="78" y="325"/>
                  </a:cubicBezTo>
                  <a:cubicBezTo>
                    <a:pt x="89" y="307"/>
                    <a:pt x="89" y="307"/>
                    <a:pt x="89" y="307"/>
                  </a:cubicBezTo>
                  <a:cubicBezTo>
                    <a:pt x="87" y="306"/>
                    <a:pt x="85" y="305"/>
                    <a:pt x="83" y="303"/>
                  </a:cubicBezTo>
                  <a:cubicBezTo>
                    <a:pt x="80" y="301"/>
                    <a:pt x="77" y="298"/>
                    <a:pt x="74" y="296"/>
                  </a:cubicBezTo>
                  <a:cubicBezTo>
                    <a:pt x="59" y="310"/>
                    <a:pt x="59" y="310"/>
                    <a:pt x="59" y="310"/>
                  </a:cubicBezTo>
                  <a:cubicBezTo>
                    <a:pt x="43" y="294"/>
                    <a:pt x="43" y="294"/>
                    <a:pt x="43" y="294"/>
                  </a:cubicBezTo>
                  <a:cubicBezTo>
                    <a:pt x="58" y="280"/>
                    <a:pt x="58" y="280"/>
                    <a:pt x="58" y="280"/>
                  </a:cubicBezTo>
                  <a:cubicBezTo>
                    <a:pt x="54" y="275"/>
                    <a:pt x="50" y="270"/>
                    <a:pt x="46" y="265"/>
                  </a:cubicBezTo>
                  <a:cubicBezTo>
                    <a:pt x="29" y="274"/>
                    <a:pt x="29" y="274"/>
                    <a:pt x="29" y="274"/>
                  </a:cubicBezTo>
                  <a:cubicBezTo>
                    <a:pt x="18" y="255"/>
                    <a:pt x="18" y="255"/>
                    <a:pt x="18" y="255"/>
                  </a:cubicBezTo>
                  <a:cubicBezTo>
                    <a:pt x="35" y="245"/>
                    <a:pt x="35" y="245"/>
                    <a:pt x="35" y="245"/>
                  </a:cubicBezTo>
                  <a:cubicBezTo>
                    <a:pt x="32" y="239"/>
                    <a:pt x="30" y="234"/>
                    <a:pt x="28" y="228"/>
                  </a:cubicBezTo>
                  <a:cubicBezTo>
                    <a:pt x="9" y="232"/>
                    <a:pt x="9" y="232"/>
                    <a:pt x="9" y="232"/>
                  </a:cubicBezTo>
                  <a:cubicBezTo>
                    <a:pt x="8" y="231"/>
                    <a:pt x="8" y="231"/>
                    <a:pt x="8" y="230"/>
                  </a:cubicBezTo>
                  <a:cubicBezTo>
                    <a:pt x="3" y="211"/>
                    <a:pt x="3" y="211"/>
                    <a:pt x="3" y="211"/>
                  </a:cubicBezTo>
                  <a:cubicBezTo>
                    <a:pt x="3" y="211"/>
                    <a:pt x="3" y="211"/>
                    <a:pt x="3" y="210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22" y="205"/>
                    <a:pt x="22" y="204"/>
                    <a:pt x="22" y="204"/>
                  </a:cubicBezTo>
                  <a:cubicBezTo>
                    <a:pt x="21" y="200"/>
                    <a:pt x="21" y="195"/>
                    <a:pt x="20" y="191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86"/>
                    <a:pt x="0" y="182"/>
                    <a:pt x="0" y="178"/>
                  </a:cubicBezTo>
                  <a:cubicBezTo>
                    <a:pt x="0" y="175"/>
                    <a:pt x="0" y="171"/>
                    <a:pt x="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1" y="162"/>
                    <a:pt x="21" y="156"/>
                    <a:pt x="22" y="150"/>
                  </a:cubicBezTo>
                  <a:cubicBezTo>
                    <a:pt x="3" y="145"/>
                    <a:pt x="3" y="145"/>
                    <a:pt x="3" y="145"/>
                  </a:cubicBezTo>
                  <a:cubicBezTo>
                    <a:pt x="5" y="137"/>
                    <a:pt x="7" y="130"/>
                    <a:pt x="9" y="123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30" y="122"/>
                    <a:pt x="32" y="116"/>
                    <a:pt x="35" y="110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21" y="94"/>
                    <a:pt x="25" y="87"/>
                    <a:pt x="29" y="8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85"/>
                    <a:pt x="54" y="81"/>
                    <a:pt x="58" y="76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4" y="60"/>
                    <a:pt x="45" y="60"/>
                    <a:pt x="46" y="59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8" y="56"/>
                    <a:pt x="82" y="53"/>
                    <a:pt x="86" y="51"/>
                  </a:cubicBezTo>
                  <a:cubicBezTo>
                    <a:pt x="87" y="49"/>
                    <a:pt x="89" y="48"/>
                    <a:pt x="91" y="47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7" y="33"/>
                    <a:pt x="122" y="30"/>
                    <a:pt x="128" y="28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7" y="21"/>
                    <a:pt x="163" y="20"/>
                    <a:pt x="170" y="2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9" y="20"/>
                    <a:pt x="205" y="21"/>
                    <a:pt x="212" y="23"/>
                  </a:cubicBezTo>
                  <a:close/>
                  <a:moveTo>
                    <a:pt x="82" y="280"/>
                  </a:moveTo>
                  <a:cubicBezTo>
                    <a:pt x="278" y="280"/>
                    <a:pt x="278" y="280"/>
                    <a:pt x="278" y="280"/>
                  </a:cubicBezTo>
                  <a:cubicBezTo>
                    <a:pt x="305" y="254"/>
                    <a:pt x="322" y="218"/>
                    <a:pt x="322" y="178"/>
                  </a:cubicBezTo>
                  <a:cubicBezTo>
                    <a:pt x="322" y="100"/>
                    <a:pt x="258" y="36"/>
                    <a:pt x="180" y="36"/>
                  </a:cubicBezTo>
                  <a:cubicBezTo>
                    <a:pt x="102" y="36"/>
                    <a:pt x="38" y="100"/>
                    <a:pt x="38" y="178"/>
                  </a:cubicBezTo>
                  <a:cubicBezTo>
                    <a:pt x="38" y="218"/>
                    <a:pt x="55" y="254"/>
                    <a:pt x="82" y="280"/>
                  </a:cubicBezTo>
                  <a:close/>
                  <a:moveTo>
                    <a:pt x="267" y="290"/>
                  </a:moveTo>
                  <a:cubicBezTo>
                    <a:pt x="92" y="290"/>
                    <a:pt x="92" y="290"/>
                    <a:pt x="92" y="290"/>
                  </a:cubicBezTo>
                  <a:cubicBezTo>
                    <a:pt x="117" y="309"/>
                    <a:pt x="147" y="320"/>
                    <a:pt x="180" y="320"/>
                  </a:cubicBezTo>
                  <a:cubicBezTo>
                    <a:pt x="213" y="320"/>
                    <a:pt x="243" y="309"/>
                    <a:pt x="267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íṥľíďe"/>
            <p:cNvSpPr/>
            <p:nvPr/>
          </p:nvSpPr>
          <p:spPr bwMode="auto">
            <a:xfrm>
              <a:off x="4276725" y="-1401035"/>
              <a:ext cx="355600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íŝ1îḋé"/>
            <p:cNvSpPr/>
            <p:nvPr/>
          </p:nvSpPr>
          <p:spPr bwMode="auto">
            <a:xfrm>
              <a:off x="4217988" y="-1364522"/>
              <a:ext cx="474663" cy="101600"/>
            </a:xfrm>
            <a:custGeom>
              <a:avLst/>
              <a:gdLst>
                <a:gd name="T0" fmla="*/ 0 w 144"/>
                <a:gd name="T1" fmla="*/ 0 h 31"/>
                <a:gd name="T2" fmla="*/ 144 w 144"/>
                <a:gd name="T3" fmla="*/ 0 h 31"/>
                <a:gd name="T4" fmla="*/ 144 w 144"/>
                <a:gd name="T5" fmla="*/ 31 h 31"/>
                <a:gd name="T6" fmla="*/ 0 w 144"/>
                <a:gd name="T7" fmla="*/ 31 h 31"/>
                <a:gd name="T8" fmla="*/ 0 w 144"/>
                <a:gd name="T9" fmla="*/ 0 h 31"/>
                <a:gd name="T10" fmla="*/ 41 w 144"/>
                <a:gd name="T11" fmla="*/ 5 h 31"/>
                <a:gd name="T12" fmla="*/ 36 w 144"/>
                <a:gd name="T13" fmla="*/ 5 h 31"/>
                <a:gd name="T14" fmla="*/ 30 w 144"/>
                <a:gd name="T15" fmla="*/ 10 h 31"/>
                <a:gd name="T16" fmla="*/ 30 w 144"/>
                <a:gd name="T17" fmla="*/ 15 h 31"/>
                <a:gd name="T18" fmla="*/ 35 w 144"/>
                <a:gd name="T19" fmla="*/ 15 h 31"/>
                <a:gd name="T20" fmla="*/ 35 w 144"/>
                <a:gd name="T21" fmla="*/ 28 h 31"/>
                <a:gd name="T22" fmla="*/ 41 w 144"/>
                <a:gd name="T23" fmla="*/ 28 h 31"/>
                <a:gd name="T24" fmla="*/ 41 w 144"/>
                <a:gd name="T25" fmla="*/ 5 h 31"/>
                <a:gd name="T26" fmla="*/ 61 w 144"/>
                <a:gd name="T27" fmla="*/ 23 h 31"/>
                <a:gd name="T28" fmla="*/ 64 w 144"/>
                <a:gd name="T29" fmla="*/ 21 h 31"/>
                <a:gd name="T30" fmla="*/ 61 w 144"/>
                <a:gd name="T31" fmla="*/ 18 h 31"/>
                <a:gd name="T32" fmla="*/ 58 w 144"/>
                <a:gd name="T33" fmla="*/ 21 h 31"/>
                <a:gd name="T34" fmla="*/ 61 w 144"/>
                <a:gd name="T35" fmla="*/ 23 h 31"/>
                <a:gd name="T36" fmla="*/ 61 w 144"/>
                <a:gd name="T37" fmla="*/ 14 h 31"/>
                <a:gd name="T38" fmla="*/ 63 w 144"/>
                <a:gd name="T39" fmla="*/ 12 h 31"/>
                <a:gd name="T40" fmla="*/ 61 w 144"/>
                <a:gd name="T41" fmla="*/ 9 h 31"/>
                <a:gd name="T42" fmla="*/ 58 w 144"/>
                <a:gd name="T43" fmla="*/ 12 h 31"/>
                <a:gd name="T44" fmla="*/ 61 w 144"/>
                <a:gd name="T45" fmla="*/ 14 h 31"/>
                <a:gd name="T46" fmla="*/ 55 w 144"/>
                <a:gd name="T47" fmla="*/ 16 h 31"/>
                <a:gd name="T48" fmla="*/ 51 w 144"/>
                <a:gd name="T49" fmla="*/ 21 h 31"/>
                <a:gd name="T50" fmla="*/ 61 w 144"/>
                <a:gd name="T51" fmla="*/ 28 h 31"/>
                <a:gd name="T52" fmla="*/ 70 w 144"/>
                <a:gd name="T53" fmla="*/ 21 h 31"/>
                <a:gd name="T54" fmla="*/ 67 w 144"/>
                <a:gd name="T55" fmla="*/ 16 h 31"/>
                <a:gd name="T56" fmla="*/ 70 w 144"/>
                <a:gd name="T57" fmla="*/ 11 h 31"/>
                <a:gd name="T58" fmla="*/ 61 w 144"/>
                <a:gd name="T59" fmla="*/ 5 h 31"/>
                <a:gd name="T60" fmla="*/ 52 w 144"/>
                <a:gd name="T61" fmla="*/ 11 h 31"/>
                <a:gd name="T62" fmla="*/ 55 w 144"/>
                <a:gd name="T63" fmla="*/ 16 h 31"/>
                <a:gd name="T64" fmla="*/ 84 w 144"/>
                <a:gd name="T65" fmla="*/ 16 h 31"/>
                <a:gd name="T66" fmla="*/ 87 w 144"/>
                <a:gd name="T67" fmla="*/ 13 h 31"/>
                <a:gd name="T68" fmla="*/ 84 w 144"/>
                <a:gd name="T69" fmla="*/ 10 h 31"/>
                <a:gd name="T70" fmla="*/ 81 w 144"/>
                <a:gd name="T71" fmla="*/ 13 h 31"/>
                <a:gd name="T72" fmla="*/ 84 w 144"/>
                <a:gd name="T73" fmla="*/ 16 h 31"/>
                <a:gd name="T74" fmla="*/ 75 w 144"/>
                <a:gd name="T75" fmla="*/ 22 h 31"/>
                <a:gd name="T76" fmla="*/ 84 w 144"/>
                <a:gd name="T77" fmla="*/ 28 h 31"/>
                <a:gd name="T78" fmla="*/ 94 w 144"/>
                <a:gd name="T79" fmla="*/ 17 h 31"/>
                <a:gd name="T80" fmla="*/ 83 w 144"/>
                <a:gd name="T81" fmla="*/ 5 h 31"/>
                <a:gd name="T82" fmla="*/ 74 w 144"/>
                <a:gd name="T83" fmla="*/ 13 h 31"/>
                <a:gd name="T84" fmla="*/ 82 w 144"/>
                <a:gd name="T85" fmla="*/ 20 h 31"/>
                <a:gd name="T86" fmla="*/ 87 w 144"/>
                <a:gd name="T87" fmla="*/ 19 h 31"/>
                <a:gd name="T88" fmla="*/ 84 w 144"/>
                <a:gd name="T89" fmla="*/ 24 h 31"/>
                <a:gd name="T90" fmla="*/ 81 w 144"/>
                <a:gd name="T91" fmla="*/ 22 h 31"/>
                <a:gd name="T92" fmla="*/ 75 w 144"/>
                <a:gd name="T93" fmla="*/ 22 h 31"/>
                <a:gd name="T94" fmla="*/ 108 w 144"/>
                <a:gd name="T95" fmla="*/ 17 h 31"/>
                <a:gd name="T96" fmla="*/ 105 w 144"/>
                <a:gd name="T97" fmla="*/ 21 h 31"/>
                <a:gd name="T98" fmla="*/ 108 w 144"/>
                <a:gd name="T99" fmla="*/ 24 h 31"/>
                <a:gd name="T100" fmla="*/ 111 w 144"/>
                <a:gd name="T101" fmla="*/ 20 h 31"/>
                <a:gd name="T102" fmla="*/ 108 w 144"/>
                <a:gd name="T103" fmla="*/ 17 h 31"/>
                <a:gd name="T104" fmla="*/ 117 w 144"/>
                <a:gd name="T105" fmla="*/ 11 h 31"/>
                <a:gd name="T106" fmla="*/ 108 w 144"/>
                <a:gd name="T107" fmla="*/ 5 h 31"/>
                <a:gd name="T108" fmla="*/ 98 w 144"/>
                <a:gd name="T109" fmla="*/ 17 h 31"/>
                <a:gd name="T110" fmla="*/ 109 w 144"/>
                <a:gd name="T111" fmla="*/ 28 h 31"/>
                <a:gd name="T112" fmla="*/ 118 w 144"/>
                <a:gd name="T113" fmla="*/ 20 h 31"/>
                <a:gd name="T114" fmla="*/ 110 w 144"/>
                <a:gd name="T115" fmla="*/ 13 h 31"/>
                <a:gd name="T116" fmla="*/ 105 w 144"/>
                <a:gd name="T117" fmla="*/ 15 h 31"/>
                <a:gd name="T118" fmla="*/ 108 w 144"/>
                <a:gd name="T119" fmla="*/ 9 h 31"/>
                <a:gd name="T120" fmla="*/ 111 w 144"/>
                <a:gd name="T121" fmla="*/ 11 h 31"/>
                <a:gd name="T122" fmla="*/ 117 w 144"/>
                <a:gd name="T123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31">
                  <a:moveTo>
                    <a:pt x="0" y="0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1" y="5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36" y="8"/>
                    <a:pt x="33" y="10"/>
                    <a:pt x="30" y="10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5"/>
                    <a:pt x="41" y="5"/>
                    <a:pt x="41" y="5"/>
                  </a:cubicBezTo>
                  <a:close/>
                  <a:moveTo>
                    <a:pt x="61" y="23"/>
                  </a:moveTo>
                  <a:cubicBezTo>
                    <a:pt x="63" y="23"/>
                    <a:pt x="64" y="22"/>
                    <a:pt x="64" y="21"/>
                  </a:cubicBezTo>
                  <a:cubicBezTo>
                    <a:pt x="64" y="19"/>
                    <a:pt x="63" y="18"/>
                    <a:pt x="61" y="18"/>
                  </a:cubicBezTo>
                  <a:cubicBezTo>
                    <a:pt x="59" y="18"/>
                    <a:pt x="58" y="19"/>
                    <a:pt x="58" y="21"/>
                  </a:cubicBezTo>
                  <a:cubicBezTo>
                    <a:pt x="58" y="23"/>
                    <a:pt x="59" y="24"/>
                    <a:pt x="61" y="23"/>
                  </a:cubicBezTo>
                  <a:close/>
                  <a:moveTo>
                    <a:pt x="61" y="14"/>
                  </a:moveTo>
                  <a:cubicBezTo>
                    <a:pt x="62" y="14"/>
                    <a:pt x="63" y="13"/>
                    <a:pt x="63" y="12"/>
                  </a:cubicBezTo>
                  <a:cubicBezTo>
                    <a:pt x="63" y="10"/>
                    <a:pt x="62" y="9"/>
                    <a:pt x="61" y="9"/>
                  </a:cubicBezTo>
                  <a:cubicBezTo>
                    <a:pt x="59" y="9"/>
                    <a:pt x="58" y="10"/>
                    <a:pt x="58" y="12"/>
                  </a:cubicBezTo>
                  <a:cubicBezTo>
                    <a:pt x="58" y="13"/>
                    <a:pt x="59" y="14"/>
                    <a:pt x="61" y="14"/>
                  </a:cubicBezTo>
                  <a:close/>
                  <a:moveTo>
                    <a:pt x="55" y="16"/>
                  </a:moveTo>
                  <a:cubicBezTo>
                    <a:pt x="52" y="17"/>
                    <a:pt x="51" y="19"/>
                    <a:pt x="51" y="21"/>
                  </a:cubicBezTo>
                  <a:cubicBezTo>
                    <a:pt x="51" y="26"/>
                    <a:pt x="54" y="28"/>
                    <a:pt x="61" y="28"/>
                  </a:cubicBezTo>
                  <a:cubicBezTo>
                    <a:pt x="67" y="28"/>
                    <a:pt x="70" y="26"/>
                    <a:pt x="70" y="21"/>
                  </a:cubicBezTo>
                  <a:cubicBezTo>
                    <a:pt x="70" y="19"/>
                    <a:pt x="69" y="17"/>
                    <a:pt x="67" y="16"/>
                  </a:cubicBezTo>
                  <a:cubicBezTo>
                    <a:pt x="69" y="15"/>
                    <a:pt x="70" y="14"/>
                    <a:pt x="70" y="11"/>
                  </a:cubicBezTo>
                  <a:cubicBezTo>
                    <a:pt x="69" y="7"/>
                    <a:pt x="66" y="5"/>
                    <a:pt x="61" y="5"/>
                  </a:cubicBezTo>
                  <a:cubicBezTo>
                    <a:pt x="55" y="5"/>
                    <a:pt x="52" y="7"/>
                    <a:pt x="52" y="11"/>
                  </a:cubicBezTo>
                  <a:cubicBezTo>
                    <a:pt x="51" y="13"/>
                    <a:pt x="52" y="15"/>
                    <a:pt x="55" y="16"/>
                  </a:cubicBezTo>
                  <a:close/>
                  <a:moveTo>
                    <a:pt x="84" y="16"/>
                  </a:moveTo>
                  <a:cubicBezTo>
                    <a:pt x="86" y="16"/>
                    <a:pt x="87" y="15"/>
                    <a:pt x="87" y="13"/>
                  </a:cubicBezTo>
                  <a:cubicBezTo>
                    <a:pt x="87" y="11"/>
                    <a:pt x="86" y="10"/>
                    <a:pt x="84" y="10"/>
                  </a:cubicBezTo>
                  <a:cubicBezTo>
                    <a:pt x="82" y="10"/>
                    <a:pt x="81" y="11"/>
                    <a:pt x="81" y="13"/>
                  </a:cubicBezTo>
                  <a:cubicBezTo>
                    <a:pt x="81" y="15"/>
                    <a:pt x="82" y="16"/>
                    <a:pt x="84" y="16"/>
                  </a:cubicBezTo>
                  <a:close/>
                  <a:moveTo>
                    <a:pt x="75" y="22"/>
                  </a:moveTo>
                  <a:cubicBezTo>
                    <a:pt x="76" y="26"/>
                    <a:pt x="79" y="28"/>
                    <a:pt x="84" y="28"/>
                  </a:cubicBezTo>
                  <a:cubicBezTo>
                    <a:pt x="90" y="28"/>
                    <a:pt x="94" y="24"/>
                    <a:pt x="94" y="17"/>
                  </a:cubicBezTo>
                  <a:cubicBezTo>
                    <a:pt x="94" y="9"/>
                    <a:pt x="90" y="5"/>
                    <a:pt x="83" y="5"/>
                  </a:cubicBezTo>
                  <a:cubicBezTo>
                    <a:pt x="77" y="5"/>
                    <a:pt x="74" y="8"/>
                    <a:pt x="74" y="13"/>
                  </a:cubicBezTo>
                  <a:cubicBezTo>
                    <a:pt x="75" y="18"/>
                    <a:pt x="77" y="20"/>
                    <a:pt x="82" y="20"/>
                  </a:cubicBezTo>
                  <a:cubicBezTo>
                    <a:pt x="84" y="20"/>
                    <a:pt x="86" y="20"/>
                    <a:pt x="87" y="19"/>
                  </a:cubicBezTo>
                  <a:cubicBezTo>
                    <a:pt x="87" y="22"/>
                    <a:pt x="86" y="24"/>
                    <a:pt x="84" y="24"/>
                  </a:cubicBezTo>
                  <a:cubicBezTo>
                    <a:pt x="82" y="24"/>
                    <a:pt x="81" y="23"/>
                    <a:pt x="81" y="22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108" y="17"/>
                  </a:moveTo>
                  <a:cubicBezTo>
                    <a:pt x="106" y="17"/>
                    <a:pt x="105" y="18"/>
                    <a:pt x="105" y="21"/>
                  </a:cubicBezTo>
                  <a:cubicBezTo>
                    <a:pt x="105" y="22"/>
                    <a:pt x="106" y="23"/>
                    <a:pt x="108" y="24"/>
                  </a:cubicBezTo>
                  <a:cubicBezTo>
                    <a:pt x="110" y="24"/>
                    <a:pt x="111" y="22"/>
                    <a:pt x="111" y="20"/>
                  </a:cubicBezTo>
                  <a:cubicBezTo>
                    <a:pt x="111" y="19"/>
                    <a:pt x="110" y="18"/>
                    <a:pt x="108" y="17"/>
                  </a:cubicBezTo>
                  <a:close/>
                  <a:moveTo>
                    <a:pt x="117" y="11"/>
                  </a:moveTo>
                  <a:cubicBezTo>
                    <a:pt x="116" y="7"/>
                    <a:pt x="113" y="5"/>
                    <a:pt x="108" y="5"/>
                  </a:cubicBezTo>
                  <a:cubicBezTo>
                    <a:pt x="101" y="5"/>
                    <a:pt x="98" y="9"/>
                    <a:pt x="98" y="17"/>
                  </a:cubicBezTo>
                  <a:cubicBezTo>
                    <a:pt x="98" y="24"/>
                    <a:pt x="101" y="28"/>
                    <a:pt x="109" y="28"/>
                  </a:cubicBezTo>
                  <a:cubicBezTo>
                    <a:pt x="114" y="28"/>
                    <a:pt x="117" y="25"/>
                    <a:pt x="118" y="20"/>
                  </a:cubicBezTo>
                  <a:cubicBezTo>
                    <a:pt x="117" y="16"/>
                    <a:pt x="115" y="13"/>
                    <a:pt x="110" y="13"/>
                  </a:cubicBezTo>
                  <a:cubicBezTo>
                    <a:pt x="108" y="13"/>
                    <a:pt x="106" y="14"/>
                    <a:pt x="105" y="15"/>
                  </a:cubicBezTo>
                  <a:cubicBezTo>
                    <a:pt x="105" y="11"/>
                    <a:pt x="106" y="9"/>
                    <a:pt x="108" y="9"/>
                  </a:cubicBezTo>
                  <a:cubicBezTo>
                    <a:pt x="109" y="9"/>
                    <a:pt x="110" y="10"/>
                    <a:pt x="111" y="11"/>
                  </a:cubicBezTo>
                  <a:lnTo>
                    <a:pt x="11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ïSlïḑé"/>
            <p:cNvSpPr/>
            <p:nvPr/>
          </p:nvSpPr>
          <p:spPr bwMode="auto">
            <a:xfrm>
              <a:off x="4451350" y="-1959835"/>
              <a:ext cx="42863" cy="241300"/>
            </a:xfrm>
            <a:custGeom>
              <a:avLst/>
              <a:gdLst>
                <a:gd name="T0" fmla="*/ 0 w 13"/>
                <a:gd name="T1" fmla="*/ 70 h 73"/>
                <a:gd name="T2" fmla="*/ 0 w 13"/>
                <a:gd name="T3" fmla="*/ 51 h 73"/>
                <a:gd name="T4" fmla="*/ 0 w 13"/>
                <a:gd name="T5" fmla="*/ 3 h 73"/>
                <a:gd name="T6" fmla="*/ 2 w 13"/>
                <a:gd name="T7" fmla="*/ 0 h 73"/>
                <a:gd name="T8" fmla="*/ 11 w 13"/>
                <a:gd name="T9" fmla="*/ 0 h 73"/>
                <a:gd name="T10" fmla="*/ 13 w 13"/>
                <a:gd name="T11" fmla="*/ 3 h 73"/>
                <a:gd name="T12" fmla="*/ 13 w 13"/>
                <a:gd name="T13" fmla="*/ 51 h 73"/>
                <a:gd name="T14" fmla="*/ 13 w 13"/>
                <a:gd name="T15" fmla="*/ 70 h 73"/>
                <a:gd name="T16" fmla="*/ 13 w 13"/>
                <a:gd name="T17" fmla="*/ 73 h 73"/>
                <a:gd name="T18" fmla="*/ 11 w 13"/>
                <a:gd name="T19" fmla="*/ 73 h 73"/>
                <a:gd name="T20" fmla="*/ 2 w 13"/>
                <a:gd name="T21" fmla="*/ 73 h 73"/>
                <a:gd name="T22" fmla="*/ 0 w 13"/>
                <a:gd name="T23" fmla="*/ 73 h 73"/>
                <a:gd name="T24" fmla="*/ 0 w 13"/>
                <a:gd name="T25" fmla="*/ 70 h 73"/>
                <a:gd name="T26" fmla="*/ 0 w 13"/>
                <a:gd name="T27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73">
                  <a:moveTo>
                    <a:pt x="0" y="7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3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îṩlîḋê"/>
            <p:cNvSpPr/>
            <p:nvPr/>
          </p:nvSpPr>
          <p:spPr bwMode="auto">
            <a:xfrm>
              <a:off x="4506913" y="-1939197"/>
              <a:ext cx="188913" cy="239713"/>
            </a:xfrm>
            <a:custGeom>
              <a:avLst/>
              <a:gdLst>
                <a:gd name="T0" fmla="*/ 0 w 57"/>
                <a:gd name="T1" fmla="*/ 65 h 73"/>
                <a:gd name="T2" fmla="*/ 0 w 57"/>
                <a:gd name="T3" fmla="*/ 47 h 73"/>
                <a:gd name="T4" fmla="*/ 0 w 57"/>
                <a:gd name="T5" fmla="*/ 2 h 73"/>
                <a:gd name="T6" fmla="*/ 2 w 57"/>
                <a:gd name="T7" fmla="*/ 0 h 73"/>
                <a:gd name="T8" fmla="*/ 10 w 57"/>
                <a:gd name="T9" fmla="*/ 0 h 73"/>
                <a:gd name="T10" fmla="*/ 11 w 57"/>
                <a:gd name="T11" fmla="*/ 2 h 73"/>
                <a:gd name="T12" fmla="*/ 11 w 57"/>
                <a:gd name="T13" fmla="*/ 16 h 73"/>
                <a:gd name="T14" fmla="*/ 17 w 57"/>
                <a:gd name="T15" fmla="*/ 12 h 73"/>
                <a:gd name="T16" fmla="*/ 20 w 57"/>
                <a:gd name="T17" fmla="*/ 13 h 73"/>
                <a:gd name="T18" fmla="*/ 46 w 57"/>
                <a:gd name="T19" fmla="*/ 50 h 73"/>
                <a:gd name="T20" fmla="*/ 56 w 57"/>
                <a:gd name="T21" fmla="*/ 64 h 73"/>
                <a:gd name="T22" fmla="*/ 57 w 57"/>
                <a:gd name="T23" fmla="*/ 66 h 73"/>
                <a:gd name="T24" fmla="*/ 55 w 57"/>
                <a:gd name="T25" fmla="*/ 67 h 73"/>
                <a:gd name="T26" fmla="*/ 49 w 57"/>
                <a:gd name="T27" fmla="*/ 72 h 73"/>
                <a:gd name="T28" fmla="*/ 47 w 57"/>
                <a:gd name="T29" fmla="*/ 73 h 73"/>
                <a:gd name="T30" fmla="*/ 46 w 57"/>
                <a:gd name="T31" fmla="*/ 71 h 73"/>
                <a:gd name="T32" fmla="*/ 46 w 57"/>
                <a:gd name="T33" fmla="*/ 71 h 73"/>
                <a:gd name="T34" fmla="*/ 36 w 57"/>
                <a:gd name="T35" fmla="*/ 56 h 73"/>
                <a:gd name="T36" fmla="*/ 11 w 57"/>
                <a:gd name="T37" fmla="*/ 21 h 73"/>
                <a:gd name="T38" fmla="*/ 11 w 57"/>
                <a:gd name="T39" fmla="*/ 47 h 73"/>
                <a:gd name="T40" fmla="*/ 11 w 57"/>
                <a:gd name="T41" fmla="*/ 65 h 73"/>
                <a:gd name="T42" fmla="*/ 11 w 57"/>
                <a:gd name="T43" fmla="*/ 67 h 73"/>
                <a:gd name="T44" fmla="*/ 10 w 57"/>
                <a:gd name="T45" fmla="*/ 67 h 73"/>
                <a:gd name="T46" fmla="*/ 2 w 57"/>
                <a:gd name="T47" fmla="*/ 67 h 73"/>
                <a:gd name="T48" fmla="*/ 0 w 57"/>
                <a:gd name="T49" fmla="*/ 67 h 73"/>
                <a:gd name="T50" fmla="*/ 0 w 57"/>
                <a:gd name="T51" fmla="*/ 65 h 73"/>
                <a:gd name="T52" fmla="*/ 0 w 57"/>
                <a:gd name="T53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" h="73">
                  <a:moveTo>
                    <a:pt x="0" y="65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9" y="12"/>
                    <a:pt x="20" y="13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6" name="íṧlîḓé"/>
            <p:cNvSpPr/>
            <p:nvPr/>
          </p:nvSpPr>
          <p:spPr bwMode="auto">
            <a:xfrm>
              <a:off x="4267200" y="-1856647"/>
              <a:ext cx="171450" cy="39688"/>
            </a:xfrm>
            <a:custGeom>
              <a:avLst/>
              <a:gdLst>
                <a:gd name="T0" fmla="*/ 2 w 52"/>
                <a:gd name="T1" fmla="*/ 12 h 12"/>
                <a:gd name="T2" fmla="*/ 16 w 52"/>
                <a:gd name="T3" fmla="*/ 12 h 12"/>
                <a:gd name="T4" fmla="*/ 50 w 52"/>
                <a:gd name="T5" fmla="*/ 12 h 12"/>
                <a:gd name="T6" fmla="*/ 52 w 52"/>
                <a:gd name="T7" fmla="*/ 10 h 12"/>
                <a:gd name="T8" fmla="*/ 52 w 52"/>
                <a:gd name="T9" fmla="*/ 2 h 12"/>
                <a:gd name="T10" fmla="*/ 50 w 52"/>
                <a:gd name="T11" fmla="*/ 0 h 12"/>
                <a:gd name="T12" fmla="*/ 16 w 52"/>
                <a:gd name="T13" fmla="*/ 0 h 12"/>
                <a:gd name="T14" fmla="*/ 2 w 52"/>
                <a:gd name="T15" fmla="*/ 0 h 12"/>
                <a:gd name="T16" fmla="*/ 0 w 52"/>
                <a:gd name="T17" fmla="*/ 0 h 12"/>
                <a:gd name="T18" fmla="*/ 0 w 52"/>
                <a:gd name="T19" fmla="*/ 2 h 12"/>
                <a:gd name="T20" fmla="*/ 0 w 52"/>
                <a:gd name="T21" fmla="*/ 10 h 12"/>
                <a:gd name="T22" fmla="*/ 0 w 52"/>
                <a:gd name="T23" fmla="*/ 12 h 12"/>
                <a:gd name="T24" fmla="*/ 2 w 52"/>
                <a:gd name="T25" fmla="*/ 12 h 12"/>
                <a:gd name="T26" fmla="*/ 2 w 52"/>
                <a:gd name="T27" fmla="*/ 12 h 12"/>
                <a:gd name="T28" fmla="*/ 45 w 52"/>
                <a:gd name="T29" fmla="*/ 2 h 12"/>
                <a:gd name="T30" fmla="*/ 46 w 52"/>
                <a:gd name="T31" fmla="*/ 2 h 12"/>
                <a:gd name="T32" fmla="*/ 46 w 52"/>
                <a:gd name="T33" fmla="*/ 11 h 12"/>
                <a:gd name="T34" fmla="*/ 45 w 52"/>
                <a:gd name="T35" fmla="*/ 11 h 12"/>
                <a:gd name="T36" fmla="*/ 45 w 52"/>
                <a:gd name="T3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12">
                  <a:moveTo>
                    <a:pt x="2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1" y="12"/>
                    <a:pt x="52" y="11"/>
                    <a:pt x="52" y="10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lose/>
                  <a:moveTo>
                    <a:pt x="45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lnTo>
                    <a:pt x="4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ïš1ïḓê"/>
            <p:cNvSpPr/>
            <p:nvPr/>
          </p:nvSpPr>
          <p:spPr bwMode="auto">
            <a:xfrm>
              <a:off x="4267200" y="-1810610"/>
              <a:ext cx="171450" cy="42863"/>
            </a:xfrm>
            <a:custGeom>
              <a:avLst/>
              <a:gdLst>
                <a:gd name="T0" fmla="*/ 2 w 52"/>
                <a:gd name="T1" fmla="*/ 13 h 13"/>
                <a:gd name="T2" fmla="*/ 16 w 52"/>
                <a:gd name="T3" fmla="*/ 13 h 13"/>
                <a:gd name="T4" fmla="*/ 50 w 52"/>
                <a:gd name="T5" fmla="*/ 13 h 13"/>
                <a:gd name="T6" fmla="*/ 52 w 52"/>
                <a:gd name="T7" fmla="*/ 11 h 13"/>
                <a:gd name="T8" fmla="*/ 52 w 52"/>
                <a:gd name="T9" fmla="*/ 2 h 13"/>
                <a:gd name="T10" fmla="*/ 50 w 52"/>
                <a:gd name="T11" fmla="*/ 0 h 13"/>
                <a:gd name="T12" fmla="*/ 16 w 52"/>
                <a:gd name="T13" fmla="*/ 0 h 13"/>
                <a:gd name="T14" fmla="*/ 2 w 52"/>
                <a:gd name="T15" fmla="*/ 0 h 13"/>
                <a:gd name="T16" fmla="*/ 0 w 52"/>
                <a:gd name="T17" fmla="*/ 0 h 13"/>
                <a:gd name="T18" fmla="*/ 0 w 52"/>
                <a:gd name="T19" fmla="*/ 2 h 13"/>
                <a:gd name="T20" fmla="*/ 0 w 52"/>
                <a:gd name="T21" fmla="*/ 11 h 13"/>
                <a:gd name="T22" fmla="*/ 0 w 52"/>
                <a:gd name="T23" fmla="*/ 13 h 13"/>
                <a:gd name="T24" fmla="*/ 2 w 52"/>
                <a:gd name="T25" fmla="*/ 13 h 13"/>
                <a:gd name="T26" fmla="*/ 2 w 52"/>
                <a:gd name="T27" fmla="*/ 13 h 13"/>
                <a:gd name="T28" fmla="*/ 45 w 52"/>
                <a:gd name="T29" fmla="*/ 2 h 13"/>
                <a:gd name="T30" fmla="*/ 46 w 52"/>
                <a:gd name="T31" fmla="*/ 2 h 13"/>
                <a:gd name="T32" fmla="*/ 46 w 52"/>
                <a:gd name="T33" fmla="*/ 11 h 13"/>
                <a:gd name="T34" fmla="*/ 45 w 52"/>
                <a:gd name="T35" fmla="*/ 11 h 13"/>
                <a:gd name="T36" fmla="*/ 45 w 52"/>
                <a:gd name="T3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13">
                  <a:moveTo>
                    <a:pt x="2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1" y="13"/>
                    <a:pt x="52" y="12"/>
                    <a:pt x="52" y="11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45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lnTo>
                    <a:pt x="4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ïšḷîďê"/>
            <p:cNvSpPr/>
            <p:nvPr/>
          </p:nvSpPr>
          <p:spPr bwMode="auto">
            <a:xfrm>
              <a:off x="4267200" y="-1761397"/>
              <a:ext cx="171450" cy="42863"/>
            </a:xfrm>
            <a:custGeom>
              <a:avLst/>
              <a:gdLst>
                <a:gd name="T0" fmla="*/ 2 w 52"/>
                <a:gd name="T1" fmla="*/ 13 h 13"/>
                <a:gd name="T2" fmla="*/ 16 w 52"/>
                <a:gd name="T3" fmla="*/ 13 h 13"/>
                <a:gd name="T4" fmla="*/ 50 w 52"/>
                <a:gd name="T5" fmla="*/ 13 h 13"/>
                <a:gd name="T6" fmla="*/ 52 w 52"/>
                <a:gd name="T7" fmla="*/ 11 h 13"/>
                <a:gd name="T8" fmla="*/ 52 w 52"/>
                <a:gd name="T9" fmla="*/ 2 h 13"/>
                <a:gd name="T10" fmla="*/ 50 w 52"/>
                <a:gd name="T11" fmla="*/ 0 h 13"/>
                <a:gd name="T12" fmla="*/ 16 w 52"/>
                <a:gd name="T13" fmla="*/ 0 h 13"/>
                <a:gd name="T14" fmla="*/ 2 w 52"/>
                <a:gd name="T15" fmla="*/ 0 h 13"/>
                <a:gd name="T16" fmla="*/ 0 w 52"/>
                <a:gd name="T17" fmla="*/ 0 h 13"/>
                <a:gd name="T18" fmla="*/ 0 w 52"/>
                <a:gd name="T19" fmla="*/ 2 h 13"/>
                <a:gd name="T20" fmla="*/ 0 w 52"/>
                <a:gd name="T21" fmla="*/ 11 h 13"/>
                <a:gd name="T22" fmla="*/ 0 w 52"/>
                <a:gd name="T23" fmla="*/ 13 h 13"/>
                <a:gd name="T24" fmla="*/ 2 w 52"/>
                <a:gd name="T25" fmla="*/ 13 h 13"/>
                <a:gd name="T26" fmla="*/ 2 w 52"/>
                <a:gd name="T27" fmla="*/ 13 h 13"/>
                <a:gd name="T28" fmla="*/ 45 w 52"/>
                <a:gd name="T29" fmla="*/ 2 h 13"/>
                <a:gd name="T30" fmla="*/ 46 w 52"/>
                <a:gd name="T31" fmla="*/ 2 h 13"/>
                <a:gd name="T32" fmla="*/ 46 w 52"/>
                <a:gd name="T33" fmla="*/ 11 h 13"/>
                <a:gd name="T34" fmla="*/ 45 w 52"/>
                <a:gd name="T35" fmla="*/ 11 h 13"/>
                <a:gd name="T36" fmla="*/ 45 w 52"/>
                <a:gd name="T3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13">
                  <a:moveTo>
                    <a:pt x="2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1" y="13"/>
                    <a:pt x="52" y="12"/>
                    <a:pt x="52" y="11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45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lnTo>
                    <a:pt x="4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íšḻíḓê"/>
            <p:cNvSpPr/>
            <p:nvPr/>
          </p:nvSpPr>
          <p:spPr bwMode="auto">
            <a:xfrm>
              <a:off x="4227513" y="-1916972"/>
              <a:ext cx="211138" cy="63500"/>
            </a:xfrm>
            <a:custGeom>
              <a:avLst/>
              <a:gdLst>
                <a:gd name="T0" fmla="*/ 57 w 64"/>
                <a:gd name="T1" fmla="*/ 0 h 19"/>
                <a:gd name="T2" fmla="*/ 64 w 64"/>
                <a:gd name="T3" fmla="*/ 7 h 19"/>
                <a:gd name="T4" fmla="*/ 57 w 64"/>
                <a:gd name="T5" fmla="*/ 14 h 19"/>
                <a:gd name="T6" fmla="*/ 57 w 64"/>
                <a:gd name="T7" fmla="*/ 14 h 19"/>
                <a:gd name="T8" fmla="*/ 25 w 64"/>
                <a:gd name="T9" fmla="*/ 14 h 19"/>
                <a:gd name="T10" fmla="*/ 25 w 64"/>
                <a:gd name="T11" fmla="*/ 13 h 19"/>
                <a:gd name="T12" fmla="*/ 52 w 64"/>
                <a:gd name="T13" fmla="*/ 13 h 19"/>
                <a:gd name="T14" fmla="*/ 50 w 64"/>
                <a:gd name="T15" fmla="*/ 12 h 19"/>
                <a:gd name="T16" fmla="*/ 0 w 64"/>
                <a:gd name="T17" fmla="*/ 19 h 19"/>
                <a:gd name="T18" fmla="*/ 4 w 64"/>
                <a:gd name="T19" fmla="*/ 7 h 19"/>
                <a:gd name="T20" fmla="*/ 49 w 64"/>
                <a:gd name="T21" fmla="*/ 5 h 19"/>
                <a:gd name="T22" fmla="*/ 57 w 64"/>
                <a:gd name="T23" fmla="*/ 0 h 19"/>
                <a:gd name="T24" fmla="*/ 57 w 64"/>
                <a:gd name="T25" fmla="*/ 4 h 19"/>
                <a:gd name="T26" fmla="*/ 57 w 64"/>
                <a:gd name="T27" fmla="*/ 9 h 19"/>
                <a:gd name="T28" fmla="*/ 53 w 64"/>
                <a:gd name="T29" fmla="*/ 12 h 19"/>
                <a:gd name="T30" fmla="*/ 59 w 64"/>
                <a:gd name="T31" fmla="*/ 7 h 19"/>
                <a:gd name="T32" fmla="*/ 57 w 64"/>
                <a:gd name="T33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9">
                  <a:moveTo>
                    <a:pt x="57" y="0"/>
                  </a:moveTo>
                  <a:cubicBezTo>
                    <a:pt x="61" y="0"/>
                    <a:pt x="64" y="3"/>
                    <a:pt x="64" y="7"/>
                  </a:cubicBezTo>
                  <a:cubicBezTo>
                    <a:pt x="64" y="11"/>
                    <a:pt x="61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2"/>
                    <a:pt x="51" y="12"/>
                    <a:pt x="50" y="12"/>
                  </a:cubicBezTo>
                  <a:cubicBezTo>
                    <a:pt x="21" y="10"/>
                    <a:pt x="6" y="17"/>
                    <a:pt x="0" y="19"/>
                  </a:cubicBezTo>
                  <a:cubicBezTo>
                    <a:pt x="0" y="18"/>
                    <a:pt x="2" y="10"/>
                    <a:pt x="4" y="7"/>
                  </a:cubicBezTo>
                  <a:cubicBezTo>
                    <a:pt x="26" y="2"/>
                    <a:pt x="31" y="4"/>
                    <a:pt x="49" y="5"/>
                  </a:cubicBezTo>
                  <a:cubicBezTo>
                    <a:pt x="50" y="2"/>
                    <a:pt x="53" y="0"/>
                    <a:pt x="57" y="0"/>
                  </a:cubicBezTo>
                  <a:close/>
                  <a:moveTo>
                    <a:pt x="57" y="4"/>
                  </a:moveTo>
                  <a:cubicBezTo>
                    <a:pt x="53" y="4"/>
                    <a:pt x="52" y="9"/>
                    <a:pt x="57" y="9"/>
                  </a:cubicBezTo>
                  <a:cubicBezTo>
                    <a:pt x="56" y="11"/>
                    <a:pt x="55" y="11"/>
                    <a:pt x="53" y="12"/>
                  </a:cubicBezTo>
                  <a:cubicBezTo>
                    <a:pt x="55" y="13"/>
                    <a:pt x="59" y="11"/>
                    <a:pt x="59" y="7"/>
                  </a:cubicBezTo>
                  <a:cubicBezTo>
                    <a:pt x="59" y="6"/>
                    <a:pt x="58" y="4"/>
                    <a:pt x="5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îsļiḋê"/>
            <p:cNvSpPr/>
            <p:nvPr/>
          </p:nvSpPr>
          <p:spPr bwMode="auto">
            <a:xfrm>
              <a:off x="4745038" y="-1715360"/>
              <a:ext cx="52388" cy="268288"/>
            </a:xfrm>
            <a:custGeom>
              <a:avLst/>
              <a:gdLst>
                <a:gd name="T0" fmla="*/ 6 w 16"/>
                <a:gd name="T1" fmla="*/ 0 h 81"/>
                <a:gd name="T2" fmla="*/ 9 w 16"/>
                <a:gd name="T3" fmla="*/ 0 h 81"/>
                <a:gd name="T4" fmla="*/ 13 w 16"/>
                <a:gd name="T5" fmla="*/ 3 h 81"/>
                <a:gd name="T6" fmla="*/ 13 w 16"/>
                <a:gd name="T7" fmla="*/ 16 h 81"/>
                <a:gd name="T8" fmla="*/ 10 w 16"/>
                <a:gd name="T9" fmla="*/ 19 h 81"/>
                <a:gd name="T10" fmla="*/ 10 w 16"/>
                <a:gd name="T11" fmla="*/ 29 h 81"/>
                <a:gd name="T12" fmla="*/ 12 w 16"/>
                <a:gd name="T13" fmla="*/ 29 h 81"/>
                <a:gd name="T14" fmla="*/ 16 w 16"/>
                <a:gd name="T15" fmla="*/ 32 h 81"/>
                <a:gd name="T16" fmla="*/ 16 w 16"/>
                <a:gd name="T17" fmla="*/ 47 h 81"/>
                <a:gd name="T18" fmla="*/ 12 w 16"/>
                <a:gd name="T19" fmla="*/ 50 h 81"/>
                <a:gd name="T20" fmla="*/ 10 w 16"/>
                <a:gd name="T21" fmla="*/ 50 h 81"/>
                <a:gd name="T22" fmla="*/ 10 w 16"/>
                <a:gd name="T23" fmla="*/ 60 h 81"/>
                <a:gd name="T24" fmla="*/ 12 w 16"/>
                <a:gd name="T25" fmla="*/ 60 h 81"/>
                <a:gd name="T26" fmla="*/ 16 w 16"/>
                <a:gd name="T27" fmla="*/ 63 h 81"/>
                <a:gd name="T28" fmla="*/ 16 w 16"/>
                <a:gd name="T29" fmla="*/ 78 h 81"/>
                <a:gd name="T30" fmla="*/ 12 w 16"/>
                <a:gd name="T31" fmla="*/ 81 h 81"/>
                <a:gd name="T32" fmla="*/ 4 w 16"/>
                <a:gd name="T33" fmla="*/ 81 h 81"/>
                <a:gd name="T34" fmla="*/ 0 w 16"/>
                <a:gd name="T35" fmla="*/ 78 h 81"/>
                <a:gd name="T36" fmla="*/ 0 w 16"/>
                <a:gd name="T37" fmla="*/ 63 h 81"/>
                <a:gd name="T38" fmla="*/ 4 w 16"/>
                <a:gd name="T39" fmla="*/ 60 h 81"/>
                <a:gd name="T40" fmla="*/ 6 w 16"/>
                <a:gd name="T41" fmla="*/ 60 h 81"/>
                <a:gd name="T42" fmla="*/ 6 w 16"/>
                <a:gd name="T43" fmla="*/ 50 h 81"/>
                <a:gd name="T44" fmla="*/ 4 w 16"/>
                <a:gd name="T45" fmla="*/ 50 h 81"/>
                <a:gd name="T46" fmla="*/ 0 w 16"/>
                <a:gd name="T47" fmla="*/ 47 h 81"/>
                <a:gd name="T48" fmla="*/ 0 w 16"/>
                <a:gd name="T49" fmla="*/ 32 h 81"/>
                <a:gd name="T50" fmla="*/ 4 w 16"/>
                <a:gd name="T51" fmla="*/ 29 h 81"/>
                <a:gd name="T52" fmla="*/ 7 w 16"/>
                <a:gd name="T53" fmla="*/ 29 h 81"/>
                <a:gd name="T54" fmla="*/ 7 w 16"/>
                <a:gd name="T55" fmla="*/ 19 h 81"/>
                <a:gd name="T56" fmla="*/ 6 w 16"/>
                <a:gd name="T57" fmla="*/ 19 h 81"/>
                <a:gd name="T58" fmla="*/ 2 w 16"/>
                <a:gd name="T59" fmla="*/ 16 h 81"/>
                <a:gd name="T60" fmla="*/ 2 w 16"/>
                <a:gd name="T61" fmla="*/ 3 h 81"/>
                <a:gd name="T62" fmla="*/ 6 w 16"/>
                <a:gd name="T63" fmla="*/ 0 h 81"/>
                <a:gd name="T64" fmla="*/ 6 w 16"/>
                <a:gd name="T65" fmla="*/ 63 h 81"/>
                <a:gd name="T66" fmla="*/ 4 w 16"/>
                <a:gd name="T67" fmla="*/ 65 h 81"/>
                <a:gd name="T68" fmla="*/ 4 w 16"/>
                <a:gd name="T69" fmla="*/ 76 h 81"/>
                <a:gd name="T70" fmla="*/ 6 w 16"/>
                <a:gd name="T71" fmla="*/ 79 h 81"/>
                <a:gd name="T72" fmla="*/ 10 w 16"/>
                <a:gd name="T73" fmla="*/ 79 h 81"/>
                <a:gd name="T74" fmla="*/ 12 w 16"/>
                <a:gd name="T75" fmla="*/ 76 h 81"/>
                <a:gd name="T76" fmla="*/ 12 w 16"/>
                <a:gd name="T77" fmla="*/ 65 h 81"/>
                <a:gd name="T78" fmla="*/ 10 w 16"/>
                <a:gd name="T79" fmla="*/ 63 h 81"/>
                <a:gd name="T80" fmla="*/ 6 w 16"/>
                <a:gd name="T81" fmla="*/ 63 h 81"/>
                <a:gd name="T82" fmla="*/ 6 w 16"/>
                <a:gd name="T83" fmla="*/ 31 h 81"/>
                <a:gd name="T84" fmla="*/ 4 w 16"/>
                <a:gd name="T85" fmla="*/ 34 h 81"/>
                <a:gd name="T86" fmla="*/ 4 w 16"/>
                <a:gd name="T87" fmla="*/ 45 h 81"/>
                <a:gd name="T88" fmla="*/ 6 w 16"/>
                <a:gd name="T89" fmla="*/ 47 h 81"/>
                <a:gd name="T90" fmla="*/ 10 w 16"/>
                <a:gd name="T91" fmla="*/ 47 h 81"/>
                <a:gd name="T92" fmla="*/ 12 w 16"/>
                <a:gd name="T93" fmla="*/ 45 h 81"/>
                <a:gd name="T94" fmla="*/ 12 w 16"/>
                <a:gd name="T95" fmla="*/ 34 h 81"/>
                <a:gd name="T96" fmla="*/ 10 w 16"/>
                <a:gd name="T97" fmla="*/ 31 h 81"/>
                <a:gd name="T98" fmla="*/ 6 w 16"/>
                <a:gd name="T99" fmla="*/ 3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" h="81">
                  <a:moveTo>
                    <a:pt x="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3" y="1"/>
                    <a:pt x="13" y="3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7"/>
                    <a:pt x="12" y="18"/>
                    <a:pt x="10" y="1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4" y="29"/>
                    <a:pt x="16" y="30"/>
                    <a:pt x="16" y="3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8"/>
                    <a:pt x="14" y="50"/>
                    <a:pt x="12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62"/>
                    <a:pt x="16" y="63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80"/>
                    <a:pt x="14" y="81"/>
                    <a:pt x="12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1"/>
                    <a:pt x="0" y="80"/>
                    <a:pt x="0" y="7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2" y="60"/>
                    <a:pt x="4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2" y="50"/>
                    <a:pt x="0" y="48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0"/>
                    <a:pt x="2" y="29"/>
                    <a:pt x="4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7"/>
                    <a:pt x="2" y="1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4" y="0"/>
                    <a:pt x="6" y="0"/>
                  </a:cubicBezTo>
                  <a:close/>
                  <a:moveTo>
                    <a:pt x="6" y="63"/>
                  </a:moveTo>
                  <a:cubicBezTo>
                    <a:pt x="5" y="63"/>
                    <a:pt x="4" y="64"/>
                    <a:pt x="4" y="65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7"/>
                    <a:pt x="5" y="79"/>
                    <a:pt x="6" y="79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1" y="79"/>
                    <a:pt x="12" y="77"/>
                    <a:pt x="12" y="7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4"/>
                    <a:pt x="11" y="63"/>
                    <a:pt x="10" y="63"/>
                  </a:cubicBezTo>
                  <a:cubicBezTo>
                    <a:pt x="6" y="63"/>
                    <a:pt x="6" y="63"/>
                    <a:pt x="6" y="63"/>
                  </a:cubicBezTo>
                  <a:close/>
                  <a:moveTo>
                    <a:pt x="6" y="31"/>
                  </a:moveTo>
                  <a:cubicBezTo>
                    <a:pt x="5" y="31"/>
                    <a:pt x="4" y="33"/>
                    <a:pt x="4" y="3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6"/>
                    <a:pt x="5" y="47"/>
                    <a:pt x="6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7"/>
                    <a:pt x="12" y="46"/>
                    <a:pt x="12" y="4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1" y="31"/>
                    <a:pt x="10" y="31"/>
                  </a:cubicBezTo>
                  <a:lnTo>
                    <a:pt x="6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1" name="ïŝlîďe"/>
            <p:cNvSpPr/>
            <p:nvPr/>
          </p:nvSpPr>
          <p:spPr bwMode="auto">
            <a:xfrm>
              <a:off x="4078288" y="-1685197"/>
              <a:ext cx="214313" cy="439738"/>
            </a:xfrm>
            <a:custGeom>
              <a:avLst/>
              <a:gdLst>
                <a:gd name="T0" fmla="*/ 62 w 65"/>
                <a:gd name="T1" fmla="*/ 0 h 133"/>
                <a:gd name="T2" fmla="*/ 63 w 65"/>
                <a:gd name="T3" fmla="*/ 0 h 133"/>
                <a:gd name="T4" fmla="*/ 64 w 65"/>
                <a:gd name="T5" fmla="*/ 4 h 133"/>
                <a:gd name="T6" fmla="*/ 26 w 65"/>
                <a:gd name="T7" fmla="*/ 111 h 133"/>
                <a:gd name="T8" fmla="*/ 37 w 65"/>
                <a:gd name="T9" fmla="*/ 116 h 133"/>
                <a:gd name="T10" fmla="*/ 39 w 65"/>
                <a:gd name="T11" fmla="*/ 121 h 133"/>
                <a:gd name="T12" fmla="*/ 35 w 65"/>
                <a:gd name="T13" fmla="*/ 130 h 133"/>
                <a:gd name="T14" fmla="*/ 30 w 65"/>
                <a:gd name="T15" fmla="*/ 132 h 133"/>
                <a:gd name="T16" fmla="*/ 2 w 65"/>
                <a:gd name="T17" fmla="*/ 120 h 133"/>
                <a:gd name="T18" fmla="*/ 1 w 65"/>
                <a:gd name="T19" fmla="*/ 115 h 133"/>
                <a:gd name="T20" fmla="*/ 5 w 65"/>
                <a:gd name="T21" fmla="*/ 105 h 133"/>
                <a:gd name="T22" fmla="*/ 9 w 65"/>
                <a:gd name="T23" fmla="*/ 103 h 133"/>
                <a:gd name="T24" fmla="*/ 21 w 65"/>
                <a:gd name="T25" fmla="*/ 109 h 133"/>
                <a:gd name="T26" fmla="*/ 59 w 65"/>
                <a:gd name="T27" fmla="*/ 2 h 133"/>
                <a:gd name="T28" fmla="*/ 62 w 65"/>
                <a:gd name="T2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33">
                  <a:moveTo>
                    <a:pt x="62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5" y="1"/>
                    <a:pt x="65" y="3"/>
                    <a:pt x="64" y="4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9" y="117"/>
                    <a:pt x="40" y="119"/>
                    <a:pt x="39" y="121"/>
                  </a:cubicBezTo>
                  <a:cubicBezTo>
                    <a:pt x="35" y="130"/>
                    <a:pt x="35" y="130"/>
                    <a:pt x="35" y="130"/>
                  </a:cubicBezTo>
                  <a:cubicBezTo>
                    <a:pt x="34" y="132"/>
                    <a:pt x="32" y="133"/>
                    <a:pt x="30" y="13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1" y="119"/>
                    <a:pt x="0" y="117"/>
                    <a:pt x="1" y="11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4"/>
                    <a:pt x="8" y="103"/>
                    <a:pt x="9" y="103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0" y="1"/>
                    <a:pt x="61" y="0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ïŝḻíḑè"/>
            <p:cNvSpPr/>
            <p:nvPr/>
          </p:nvSpPr>
          <p:spPr bwMode="auto">
            <a:xfrm>
              <a:off x="4619625" y="-1702660"/>
              <a:ext cx="195263" cy="106363"/>
            </a:xfrm>
            <a:custGeom>
              <a:avLst/>
              <a:gdLst>
                <a:gd name="T0" fmla="*/ 1 w 59"/>
                <a:gd name="T1" fmla="*/ 0 h 32"/>
                <a:gd name="T2" fmla="*/ 0 w 59"/>
                <a:gd name="T3" fmla="*/ 32 h 32"/>
                <a:gd name="T4" fmla="*/ 59 w 59"/>
                <a:gd name="T5" fmla="*/ 0 h 32"/>
                <a:gd name="T6" fmla="*/ 1 w 5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32">
                  <a:moveTo>
                    <a:pt x="1" y="0"/>
                  </a:moveTo>
                  <a:cubicBezTo>
                    <a:pt x="0" y="10"/>
                    <a:pt x="0" y="22"/>
                    <a:pt x="0" y="32"/>
                  </a:cubicBezTo>
                  <a:cubicBezTo>
                    <a:pt x="31" y="25"/>
                    <a:pt x="41" y="16"/>
                    <a:pt x="59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íSľídé"/>
            <p:cNvSpPr/>
            <p:nvPr/>
          </p:nvSpPr>
          <p:spPr bwMode="auto">
            <a:xfrm>
              <a:off x="4171950" y="-1709010"/>
              <a:ext cx="441325" cy="290513"/>
            </a:xfrm>
            <a:custGeom>
              <a:avLst/>
              <a:gdLst>
                <a:gd name="T0" fmla="*/ 0 w 134"/>
                <a:gd name="T1" fmla="*/ 0 h 88"/>
                <a:gd name="T2" fmla="*/ 132 w 134"/>
                <a:gd name="T3" fmla="*/ 0 h 88"/>
                <a:gd name="T4" fmla="*/ 132 w 134"/>
                <a:gd name="T5" fmla="*/ 36 h 88"/>
                <a:gd name="T6" fmla="*/ 134 w 134"/>
                <a:gd name="T7" fmla="*/ 88 h 88"/>
                <a:gd name="T8" fmla="*/ 37 w 134"/>
                <a:gd name="T9" fmla="*/ 88 h 88"/>
                <a:gd name="T10" fmla="*/ 41 w 134"/>
                <a:gd name="T11" fmla="*/ 39 h 88"/>
                <a:gd name="T12" fmla="*/ 32 w 134"/>
                <a:gd name="T13" fmla="*/ 35 h 88"/>
                <a:gd name="T14" fmla="*/ 39 w 134"/>
                <a:gd name="T15" fmla="*/ 8 h 88"/>
                <a:gd name="T16" fmla="*/ 31 w 134"/>
                <a:gd name="T17" fmla="*/ 5 h 88"/>
                <a:gd name="T18" fmla="*/ 20 w 134"/>
                <a:gd name="T19" fmla="*/ 31 h 88"/>
                <a:gd name="T20" fmla="*/ 1 w 134"/>
                <a:gd name="T21" fmla="*/ 27 h 88"/>
                <a:gd name="T22" fmla="*/ 0 w 134"/>
                <a:gd name="T2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88"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3" y="21"/>
                    <a:pt x="131" y="31"/>
                    <a:pt x="132" y="36"/>
                  </a:cubicBezTo>
                  <a:cubicBezTo>
                    <a:pt x="102" y="40"/>
                    <a:pt x="116" y="81"/>
                    <a:pt x="134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55" y="85"/>
                    <a:pt x="64" y="47"/>
                    <a:pt x="41" y="39"/>
                  </a:cubicBezTo>
                  <a:cubicBezTo>
                    <a:pt x="38" y="37"/>
                    <a:pt x="35" y="36"/>
                    <a:pt x="32" y="35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4"/>
                    <a:pt x="34" y="3"/>
                    <a:pt x="31" y="5"/>
                  </a:cubicBezTo>
                  <a:cubicBezTo>
                    <a:pt x="27" y="13"/>
                    <a:pt x="23" y="22"/>
                    <a:pt x="20" y="31"/>
                  </a:cubicBezTo>
                  <a:cubicBezTo>
                    <a:pt x="14" y="30"/>
                    <a:pt x="7" y="29"/>
                    <a:pt x="1" y="2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ïSļíḋè"/>
            <p:cNvSpPr/>
            <p:nvPr/>
          </p:nvSpPr>
          <p:spPr bwMode="auto">
            <a:xfrm>
              <a:off x="3587750" y="-2445610"/>
              <a:ext cx="1711325" cy="1714500"/>
            </a:xfrm>
            <a:custGeom>
              <a:avLst/>
              <a:gdLst>
                <a:gd name="T0" fmla="*/ 260 w 519"/>
                <a:gd name="T1" fmla="*/ 0 h 519"/>
                <a:gd name="T2" fmla="*/ 260 w 519"/>
                <a:gd name="T3" fmla="*/ 0 h 519"/>
                <a:gd name="T4" fmla="*/ 260 w 519"/>
                <a:gd name="T5" fmla="*/ 0 h 519"/>
                <a:gd name="T6" fmla="*/ 443 w 519"/>
                <a:gd name="T7" fmla="*/ 76 h 519"/>
                <a:gd name="T8" fmla="*/ 519 w 519"/>
                <a:gd name="T9" fmla="*/ 260 h 519"/>
                <a:gd name="T10" fmla="*/ 519 w 519"/>
                <a:gd name="T11" fmla="*/ 260 h 519"/>
                <a:gd name="T12" fmla="*/ 519 w 519"/>
                <a:gd name="T13" fmla="*/ 260 h 519"/>
                <a:gd name="T14" fmla="*/ 519 w 519"/>
                <a:gd name="T15" fmla="*/ 260 h 519"/>
                <a:gd name="T16" fmla="*/ 519 w 519"/>
                <a:gd name="T17" fmla="*/ 260 h 519"/>
                <a:gd name="T18" fmla="*/ 443 w 519"/>
                <a:gd name="T19" fmla="*/ 443 h 519"/>
                <a:gd name="T20" fmla="*/ 260 w 519"/>
                <a:gd name="T21" fmla="*/ 519 h 519"/>
                <a:gd name="T22" fmla="*/ 260 w 519"/>
                <a:gd name="T23" fmla="*/ 519 h 519"/>
                <a:gd name="T24" fmla="*/ 260 w 519"/>
                <a:gd name="T25" fmla="*/ 519 h 519"/>
                <a:gd name="T26" fmla="*/ 260 w 519"/>
                <a:gd name="T27" fmla="*/ 519 h 519"/>
                <a:gd name="T28" fmla="*/ 260 w 519"/>
                <a:gd name="T29" fmla="*/ 519 h 519"/>
                <a:gd name="T30" fmla="*/ 76 w 519"/>
                <a:gd name="T31" fmla="*/ 443 h 519"/>
                <a:gd name="T32" fmla="*/ 0 w 519"/>
                <a:gd name="T33" fmla="*/ 260 h 519"/>
                <a:gd name="T34" fmla="*/ 0 w 519"/>
                <a:gd name="T35" fmla="*/ 260 h 519"/>
                <a:gd name="T36" fmla="*/ 0 w 519"/>
                <a:gd name="T37" fmla="*/ 260 h 519"/>
                <a:gd name="T38" fmla="*/ 0 w 519"/>
                <a:gd name="T39" fmla="*/ 260 h 519"/>
                <a:gd name="T40" fmla="*/ 0 w 519"/>
                <a:gd name="T41" fmla="*/ 260 h 519"/>
                <a:gd name="T42" fmla="*/ 76 w 519"/>
                <a:gd name="T43" fmla="*/ 76 h 519"/>
                <a:gd name="T44" fmla="*/ 260 w 519"/>
                <a:gd name="T45" fmla="*/ 0 h 519"/>
                <a:gd name="T46" fmla="*/ 260 w 519"/>
                <a:gd name="T47" fmla="*/ 0 h 519"/>
                <a:gd name="T48" fmla="*/ 260 w 519"/>
                <a:gd name="T49" fmla="*/ 0 h 519"/>
                <a:gd name="T50" fmla="*/ 260 w 519"/>
                <a:gd name="T51" fmla="*/ 6 h 519"/>
                <a:gd name="T52" fmla="*/ 260 w 519"/>
                <a:gd name="T53" fmla="*/ 6 h 519"/>
                <a:gd name="T54" fmla="*/ 260 w 519"/>
                <a:gd name="T55" fmla="*/ 6 h 519"/>
                <a:gd name="T56" fmla="*/ 260 w 519"/>
                <a:gd name="T57" fmla="*/ 6 h 519"/>
                <a:gd name="T58" fmla="*/ 260 w 519"/>
                <a:gd name="T59" fmla="*/ 6 h 519"/>
                <a:gd name="T60" fmla="*/ 80 w 519"/>
                <a:gd name="T61" fmla="*/ 80 h 519"/>
                <a:gd name="T62" fmla="*/ 6 w 519"/>
                <a:gd name="T63" fmla="*/ 260 h 519"/>
                <a:gd name="T64" fmla="*/ 6 w 519"/>
                <a:gd name="T65" fmla="*/ 260 h 519"/>
                <a:gd name="T66" fmla="*/ 6 w 519"/>
                <a:gd name="T67" fmla="*/ 260 h 519"/>
                <a:gd name="T68" fmla="*/ 6 w 519"/>
                <a:gd name="T69" fmla="*/ 260 h 519"/>
                <a:gd name="T70" fmla="*/ 6 w 519"/>
                <a:gd name="T71" fmla="*/ 260 h 519"/>
                <a:gd name="T72" fmla="*/ 80 w 519"/>
                <a:gd name="T73" fmla="*/ 439 h 519"/>
                <a:gd name="T74" fmla="*/ 260 w 519"/>
                <a:gd name="T75" fmla="*/ 514 h 519"/>
                <a:gd name="T76" fmla="*/ 260 w 519"/>
                <a:gd name="T77" fmla="*/ 514 h 519"/>
                <a:gd name="T78" fmla="*/ 260 w 519"/>
                <a:gd name="T79" fmla="*/ 514 h 519"/>
                <a:gd name="T80" fmla="*/ 260 w 519"/>
                <a:gd name="T81" fmla="*/ 514 h 519"/>
                <a:gd name="T82" fmla="*/ 260 w 519"/>
                <a:gd name="T83" fmla="*/ 514 h 519"/>
                <a:gd name="T84" fmla="*/ 439 w 519"/>
                <a:gd name="T85" fmla="*/ 439 h 519"/>
                <a:gd name="T86" fmla="*/ 513 w 519"/>
                <a:gd name="T87" fmla="*/ 260 h 519"/>
                <a:gd name="T88" fmla="*/ 513 w 519"/>
                <a:gd name="T89" fmla="*/ 260 h 519"/>
                <a:gd name="T90" fmla="*/ 513 w 519"/>
                <a:gd name="T91" fmla="*/ 260 h 519"/>
                <a:gd name="T92" fmla="*/ 513 w 519"/>
                <a:gd name="T93" fmla="*/ 260 h 519"/>
                <a:gd name="T94" fmla="*/ 513 w 519"/>
                <a:gd name="T95" fmla="*/ 260 h 519"/>
                <a:gd name="T96" fmla="*/ 439 w 519"/>
                <a:gd name="T97" fmla="*/ 80 h 519"/>
                <a:gd name="T98" fmla="*/ 260 w 519"/>
                <a:gd name="T99" fmla="*/ 6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9" h="519">
                  <a:moveTo>
                    <a:pt x="260" y="0"/>
                  </a:move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331" y="0"/>
                    <a:pt x="396" y="29"/>
                    <a:pt x="443" y="76"/>
                  </a:cubicBezTo>
                  <a:cubicBezTo>
                    <a:pt x="490" y="123"/>
                    <a:pt x="519" y="188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332"/>
                    <a:pt x="490" y="396"/>
                    <a:pt x="443" y="443"/>
                  </a:cubicBezTo>
                  <a:cubicBezTo>
                    <a:pt x="396" y="490"/>
                    <a:pt x="331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188" y="519"/>
                    <a:pt x="123" y="490"/>
                    <a:pt x="76" y="443"/>
                  </a:cubicBezTo>
                  <a:cubicBezTo>
                    <a:pt x="29" y="396"/>
                    <a:pt x="0" y="332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188"/>
                    <a:pt x="29" y="123"/>
                    <a:pt x="76" y="76"/>
                  </a:cubicBezTo>
                  <a:cubicBezTo>
                    <a:pt x="123" y="29"/>
                    <a:pt x="188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lose/>
                  <a:moveTo>
                    <a:pt x="260" y="6"/>
                  </a:moveTo>
                  <a:cubicBezTo>
                    <a:pt x="260" y="6"/>
                    <a:pt x="260" y="6"/>
                    <a:pt x="260" y="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190" y="6"/>
                    <a:pt x="126" y="35"/>
                    <a:pt x="80" y="80"/>
                  </a:cubicBezTo>
                  <a:cubicBezTo>
                    <a:pt x="34" y="126"/>
                    <a:pt x="6" y="19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330"/>
                    <a:pt x="34" y="393"/>
                    <a:pt x="80" y="439"/>
                  </a:cubicBezTo>
                  <a:cubicBezTo>
                    <a:pt x="126" y="485"/>
                    <a:pt x="19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330" y="514"/>
                    <a:pt x="393" y="485"/>
                    <a:pt x="439" y="439"/>
                  </a:cubicBezTo>
                  <a:cubicBezTo>
                    <a:pt x="485" y="393"/>
                    <a:pt x="513" y="33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190"/>
                    <a:pt x="485" y="126"/>
                    <a:pt x="439" y="80"/>
                  </a:cubicBezTo>
                  <a:cubicBezTo>
                    <a:pt x="393" y="35"/>
                    <a:pt x="330" y="6"/>
                    <a:pt x="26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5" name="ïs1iḓé"/>
            <p:cNvSpPr/>
            <p:nvPr/>
          </p:nvSpPr>
          <p:spPr bwMode="auto">
            <a:xfrm>
              <a:off x="3514725" y="-2518635"/>
              <a:ext cx="1857375" cy="1863725"/>
            </a:xfrm>
            <a:custGeom>
              <a:avLst/>
              <a:gdLst>
                <a:gd name="T0" fmla="*/ 282 w 563"/>
                <a:gd name="T1" fmla="*/ 0 h 564"/>
                <a:gd name="T2" fmla="*/ 282 w 563"/>
                <a:gd name="T3" fmla="*/ 0 h 564"/>
                <a:gd name="T4" fmla="*/ 282 w 563"/>
                <a:gd name="T5" fmla="*/ 0 h 564"/>
                <a:gd name="T6" fmla="*/ 481 w 563"/>
                <a:gd name="T7" fmla="*/ 83 h 564"/>
                <a:gd name="T8" fmla="*/ 563 w 563"/>
                <a:gd name="T9" fmla="*/ 282 h 564"/>
                <a:gd name="T10" fmla="*/ 563 w 563"/>
                <a:gd name="T11" fmla="*/ 282 h 564"/>
                <a:gd name="T12" fmla="*/ 563 w 563"/>
                <a:gd name="T13" fmla="*/ 282 h 564"/>
                <a:gd name="T14" fmla="*/ 563 w 563"/>
                <a:gd name="T15" fmla="*/ 282 h 564"/>
                <a:gd name="T16" fmla="*/ 563 w 563"/>
                <a:gd name="T17" fmla="*/ 282 h 564"/>
                <a:gd name="T18" fmla="*/ 481 w 563"/>
                <a:gd name="T19" fmla="*/ 481 h 564"/>
                <a:gd name="T20" fmla="*/ 282 w 563"/>
                <a:gd name="T21" fmla="*/ 564 h 564"/>
                <a:gd name="T22" fmla="*/ 282 w 563"/>
                <a:gd name="T23" fmla="*/ 564 h 564"/>
                <a:gd name="T24" fmla="*/ 282 w 563"/>
                <a:gd name="T25" fmla="*/ 564 h 564"/>
                <a:gd name="T26" fmla="*/ 282 w 563"/>
                <a:gd name="T27" fmla="*/ 564 h 564"/>
                <a:gd name="T28" fmla="*/ 282 w 563"/>
                <a:gd name="T29" fmla="*/ 564 h 564"/>
                <a:gd name="T30" fmla="*/ 82 w 563"/>
                <a:gd name="T31" fmla="*/ 481 h 564"/>
                <a:gd name="T32" fmla="*/ 0 w 563"/>
                <a:gd name="T33" fmla="*/ 282 h 564"/>
                <a:gd name="T34" fmla="*/ 0 w 563"/>
                <a:gd name="T35" fmla="*/ 282 h 564"/>
                <a:gd name="T36" fmla="*/ 0 w 563"/>
                <a:gd name="T37" fmla="*/ 282 h 564"/>
                <a:gd name="T38" fmla="*/ 0 w 563"/>
                <a:gd name="T39" fmla="*/ 282 h 564"/>
                <a:gd name="T40" fmla="*/ 0 w 563"/>
                <a:gd name="T41" fmla="*/ 282 h 564"/>
                <a:gd name="T42" fmla="*/ 82 w 563"/>
                <a:gd name="T43" fmla="*/ 83 h 564"/>
                <a:gd name="T44" fmla="*/ 282 w 563"/>
                <a:gd name="T45" fmla="*/ 0 h 564"/>
                <a:gd name="T46" fmla="*/ 282 w 563"/>
                <a:gd name="T47" fmla="*/ 0 h 564"/>
                <a:gd name="T48" fmla="*/ 282 w 563"/>
                <a:gd name="T49" fmla="*/ 0 h 564"/>
                <a:gd name="T50" fmla="*/ 282 w 563"/>
                <a:gd name="T51" fmla="*/ 12 h 564"/>
                <a:gd name="T52" fmla="*/ 282 w 563"/>
                <a:gd name="T53" fmla="*/ 12 h 564"/>
                <a:gd name="T54" fmla="*/ 282 w 563"/>
                <a:gd name="T55" fmla="*/ 12 h 564"/>
                <a:gd name="T56" fmla="*/ 282 w 563"/>
                <a:gd name="T57" fmla="*/ 12 h 564"/>
                <a:gd name="T58" fmla="*/ 282 w 563"/>
                <a:gd name="T59" fmla="*/ 12 h 564"/>
                <a:gd name="T60" fmla="*/ 91 w 563"/>
                <a:gd name="T61" fmla="*/ 91 h 564"/>
                <a:gd name="T62" fmla="*/ 11 w 563"/>
                <a:gd name="T63" fmla="*/ 282 h 564"/>
                <a:gd name="T64" fmla="*/ 11 w 563"/>
                <a:gd name="T65" fmla="*/ 282 h 564"/>
                <a:gd name="T66" fmla="*/ 11 w 563"/>
                <a:gd name="T67" fmla="*/ 282 h 564"/>
                <a:gd name="T68" fmla="*/ 11 w 563"/>
                <a:gd name="T69" fmla="*/ 282 h 564"/>
                <a:gd name="T70" fmla="*/ 11 w 563"/>
                <a:gd name="T71" fmla="*/ 282 h 564"/>
                <a:gd name="T72" fmla="*/ 91 w 563"/>
                <a:gd name="T73" fmla="*/ 473 h 564"/>
                <a:gd name="T74" fmla="*/ 282 w 563"/>
                <a:gd name="T75" fmla="*/ 552 h 564"/>
                <a:gd name="T76" fmla="*/ 282 w 563"/>
                <a:gd name="T77" fmla="*/ 552 h 564"/>
                <a:gd name="T78" fmla="*/ 282 w 563"/>
                <a:gd name="T79" fmla="*/ 552 h 564"/>
                <a:gd name="T80" fmla="*/ 282 w 563"/>
                <a:gd name="T81" fmla="*/ 552 h 564"/>
                <a:gd name="T82" fmla="*/ 282 w 563"/>
                <a:gd name="T83" fmla="*/ 552 h 564"/>
                <a:gd name="T84" fmla="*/ 473 w 563"/>
                <a:gd name="T85" fmla="*/ 473 h 564"/>
                <a:gd name="T86" fmla="*/ 552 w 563"/>
                <a:gd name="T87" fmla="*/ 282 h 564"/>
                <a:gd name="T88" fmla="*/ 552 w 563"/>
                <a:gd name="T89" fmla="*/ 282 h 564"/>
                <a:gd name="T90" fmla="*/ 552 w 563"/>
                <a:gd name="T91" fmla="*/ 282 h 564"/>
                <a:gd name="T92" fmla="*/ 552 w 563"/>
                <a:gd name="T93" fmla="*/ 282 h 564"/>
                <a:gd name="T94" fmla="*/ 552 w 563"/>
                <a:gd name="T95" fmla="*/ 282 h 564"/>
                <a:gd name="T96" fmla="*/ 473 w 563"/>
                <a:gd name="T97" fmla="*/ 91 h 564"/>
                <a:gd name="T98" fmla="*/ 282 w 563"/>
                <a:gd name="T99" fmla="*/ 12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63" h="564">
                  <a:moveTo>
                    <a:pt x="282" y="0"/>
                  </a:moveTo>
                  <a:cubicBezTo>
                    <a:pt x="282" y="0"/>
                    <a:pt x="282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59" y="0"/>
                    <a:pt x="430" y="32"/>
                    <a:pt x="481" y="83"/>
                  </a:cubicBezTo>
                  <a:cubicBezTo>
                    <a:pt x="532" y="134"/>
                    <a:pt x="563" y="204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360"/>
                    <a:pt x="532" y="430"/>
                    <a:pt x="481" y="481"/>
                  </a:cubicBezTo>
                  <a:cubicBezTo>
                    <a:pt x="430" y="532"/>
                    <a:pt x="359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04" y="564"/>
                    <a:pt x="133" y="532"/>
                    <a:pt x="82" y="481"/>
                  </a:cubicBezTo>
                  <a:cubicBezTo>
                    <a:pt x="31" y="430"/>
                    <a:pt x="0" y="360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04"/>
                    <a:pt x="31" y="134"/>
                    <a:pt x="82" y="83"/>
                  </a:cubicBezTo>
                  <a:cubicBezTo>
                    <a:pt x="133" y="32"/>
                    <a:pt x="204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lose/>
                  <a:moveTo>
                    <a:pt x="282" y="12"/>
                  </a:move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07" y="12"/>
                    <a:pt x="139" y="42"/>
                    <a:pt x="91" y="91"/>
                  </a:cubicBezTo>
                  <a:cubicBezTo>
                    <a:pt x="42" y="140"/>
                    <a:pt x="11" y="207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356"/>
                    <a:pt x="42" y="424"/>
                    <a:pt x="91" y="473"/>
                  </a:cubicBezTo>
                  <a:cubicBezTo>
                    <a:pt x="139" y="522"/>
                    <a:pt x="207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356" y="552"/>
                    <a:pt x="424" y="522"/>
                    <a:pt x="473" y="473"/>
                  </a:cubicBezTo>
                  <a:cubicBezTo>
                    <a:pt x="521" y="424"/>
                    <a:pt x="552" y="356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07"/>
                    <a:pt x="521" y="140"/>
                    <a:pt x="473" y="91"/>
                  </a:cubicBezTo>
                  <a:cubicBezTo>
                    <a:pt x="424" y="42"/>
                    <a:pt x="35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iŝļídê"/>
            <p:cNvSpPr/>
            <p:nvPr/>
          </p:nvSpPr>
          <p:spPr bwMode="auto">
            <a:xfrm>
              <a:off x="3656013" y="-1553435"/>
              <a:ext cx="1566863" cy="754063"/>
            </a:xfrm>
            <a:custGeom>
              <a:avLst/>
              <a:gdLst>
                <a:gd name="T0" fmla="*/ 448 w 475"/>
                <a:gd name="T1" fmla="*/ 10 h 228"/>
                <a:gd name="T2" fmla="*/ 472 w 475"/>
                <a:gd name="T3" fmla="*/ 18 h 228"/>
                <a:gd name="T4" fmla="*/ 446 w 475"/>
                <a:gd name="T5" fmla="*/ 28 h 228"/>
                <a:gd name="T6" fmla="*/ 461 w 475"/>
                <a:gd name="T7" fmla="*/ 18 h 228"/>
                <a:gd name="T8" fmla="*/ 438 w 475"/>
                <a:gd name="T9" fmla="*/ 56 h 228"/>
                <a:gd name="T10" fmla="*/ 466 w 475"/>
                <a:gd name="T11" fmla="*/ 52 h 228"/>
                <a:gd name="T12" fmla="*/ 455 w 475"/>
                <a:gd name="T13" fmla="*/ 86 h 228"/>
                <a:gd name="T14" fmla="*/ 434 w 475"/>
                <a:gd name="T15" fmla="*/ 62 h 228"/>
                <a:gd name="T16" fmla="*/ 423 w 475"/>
                <a:gd name="T17" fmla="*/ 86 h 228"/>
                <a:gd name="T18" fmla="*/ 444 w 475"/>
                <a:gd name="T19" fmla="*/ 94 h 228"/>
                <a:gd name="T20" fmla="*/ 446 w 475"/>
                <a:gd name="T21" fmla="*/ 101 h 228"/>
                <a:gd name="T22" fmla="*/ 402 w 475"/>
                <a:gd name="T23" fmla="*/ 121 h 228"/>
                <a:gd name="T24" fmla="*/ 420 w 475"/>
                <a:gd name="T25" fmla="*/ 141 h 228"/>
                <a:gd name="T26" fmla="*/ 415 w 475"/>
                <a:gd name="T27" fmla="*/ 125 h 228"/>
                <a:gd name="T28" fmla="*/ 376 w 475"/>
                <a:gd name="T29" fmla="*/ 147 h 228"/>
                <a:gd name="T30" fmla="*/ 398 w 475"/>
                <a:gd name="T31" fmla="*/ 142 h 228"/>
                <a:gd name="T32" fmla="*/ 403 w 475"/>
                <a:gd name="T33" fmla="*/ 161 h 228"/>
                <a:gd name="T34" fmla="*/ 399 w 475"/>
                <a:gd name="T35" fmla="*/ 163 h 228"/>
                <a:gd name="T36" fmla="*/ 362 w 475"/>
                <a:gd name="T37" fmla="*/ 161 h 228"/>
                <a:gd name="T38" fmla="*/ 384 w 475"/>
                <a:gd name="T39" fmla="*/ 178 h 228"/>
                <a:gd name="T40" fmla="*/ 353 w 475"/>
                <a:gd name="T41" fmla="*/ 166 h 228"/>
                <a:gd name="T42" fmla="*/ 354 w 475"/>
                <a:gd name="T43" fmla="*/ 197 h 228"/>
                <a:gd name="T44" fmla="*/ 306 w 475"/>
                <a:gd name="T45" fmla="*/ 188 h 228"/>
                <a:gd name="T46" fmla="*/ 321 w 475"/>
                <a:gd name="T47" fmla="*/ 212 h 228"/>
                <a:gd name="T48" fmla="*/ 333 w 475"/>
                <a:gd name="T49" fmla="*/ 176 h 228"/>
                <a:gd name="T50" fmla="*/ 302 w 475"/>
                <a:gd name="T51" fmla="*/ 190 h 228"/>
                <a:gd name="T52" fmla="*/ 308 w 475"/>
                <a:gd name="T53" fmla="*/ 216 h 228"/>
                <a:gd name="T54" fmla="*/ 288 w 475"/>
                <a:gd name="T55" fmla="*/ 193 h 228"/>
                <a:gd name="T56" fmla="*/ 250 w 475"/>
                <a:gd name="T57" fmla="*/ 226 h 228"/>
                <a:gd name="T58" fmla="*/ 255 w 475"/>
                <a:gd name="T59" fmla="*/ 217 h 228"/>
                <a:gd name="T60" fmla="*/ 244 w 475"/>
                <a:gd name="T61" fmla="*/ 197 h 228"/>
                <a:gd name="T62" fmla="*/ 203 w 475"/>
                <a:gd name="T63" fmla="*/ 195 h 228"/>
                <a:gd name="T64" fmla="*/ 209 w 475"/>
                <a:gd name="T65" fmla="*/ 225 h 228"/>
                <a:gd name="T66" fmla="*/ 232 w 475"/>
                <a:gd name="T67" fmla="*/ 200 h 228"/>
                <a:gd name="T68" fmla="*/ 194 w 475"/>
                <a:gd name="T69" fmla="*/ 220 h 228"/>
                <a:gd name="T70" fmla="*/ 191 w 475"/>
                <a:gd name="T71" fmla="*/ 219 h 228"/>
                <a:gd name="T72" fmla="*/ 165 w 475"/>
                <a:gd name="T73" fmla="*/ 188 h 228"/>
                <a:gd name="T74" fmla="*/ 160 w 475"/>
                <a:gd name="T75" fmla="*/ 184 h 228"/>
                <a:gd name="T76" fmla="*/ 125 w 475"/>
                <a:gd name="T77" fmla="*/ 200 h 228"/>
                <a:gd name="T78" fmla="*/ 141 w 475"/>
                <a:gd name="T79" fmla="*/ 190 h 228"/>
                <a:gd name="T80" fmla="*/ 106 w 475"/>
                <a:gd name="T81" fmla="*/ 184 h 228"/>
                <a:gd name="T82" fmla="*/ 114 w 475"/>
                <a:gd name="T83" fmla="*/ 157 h 228"/>
                <a:gd name="T84" fmla="*/ 100 w 475"/>
                <a:gd name="T85" fmla="*/ 169 h 228"/>
                <a:gd name="T86" fmla="*/ 79 w 475"/>
                <a:gd name="T87" fmla="*/ 165 h 228"/>
                <a:gd name="T88" fmla="*/ 88 w 475"/>
                <a:gd name="T89" fmla="*/ 135 h 228"/>
                <a:gd name="T90" fmla="*/ 45 w 475"/>
                <a:gd name="T91" fmla="*/ 130 h 228"/>
                <a:gd name="T92" fmla="*/ 74 w 475"/>
                <a:gd name="T93" fmla="*/ 117 h 228"/>
                <a:gd name="T94" fmla="*/ 58 w 475"/>
                <a:gd name="T95" fmla="*/ 93 h 228"/>
                <a:gd name="T96" fmla="*/ 26 w 475"/>
                <a:gd name="T97" fmla="*/ 94 h 228"/>
                <a:gd name="T98" fmla="*/ 48 w 475"/>
                <a:gd name="T99" fmla="*/ 79 h 228"/>
                <a:gd name="T100" fmla="*/ 28 w 475"/>
                <a:gd name="T101" fmla="*/ 75 h 228"/>
                <a:gd name="T102" fmla="*/ 46 w 475"/>
                <a:gd name="T103" fmla="*/ 66 h 228"/>
                <a:gd name="T104" fmla="*/ 17 w 475"/>
                <a:gd name="T105" fmla="*/ 65 h 228"/>
                <a:gd name="T106" fmla="*/ 5 w 475"/>
                <a:gd name="T107" fmla="*/ 38 h 228"/>
                <a:gd name="T108" fmla="*/ 35 w 475"/>
                <a:gd name="T109" fmla="*/ 31 h 228"/>
                <a:gd name="T110" fmla="*/ 4 w 475"/>
                <a:gd name="T111" fmla="*/ 23 h 228"/>
                <a:gd name="T112" fmla="*/ 1 w 475"/>
                <a:gd name="T113" fmla="*/ 2 h 228"/>
                <a:gd name="T114" fmla="*/ 30 w 475"/>
                <a:gd name="T115" fmla="*/ 11 h 228"/>
                <a:gd name="T116" fmla="*/ 32 w 475"/>
                <a:gd name="T117" fmla="*/ 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5" h="228">
                  <a:moveTo>
                    <a:pt x="44" y="55"/>
                  </a:moveTo>
                  <a:cubicBezTo>
                    <a:pt x="45" y="56"/>
                    <a:pt x="45" y="56"/>
                    <a:pt x="45" y="57"/>
                  </a:cubicBezTo>
                  <a:cubicBezTo>
                    <a:pt x="45" y="57"/>
                    <a:pt x="45" y="58"/>
                    <a:pt x="44" y="58"/>
                  </a:cubicBezTo>
                  <a:cubicBezTo>
                    <a:pt x="44" y="58"/>
                    <a:pt x="43" y="58"/>
                    <a:pt x="42" y="58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6"/>
                    <a:pt x="28" y="56"/>
                    <a:pt x="29" y="56"/>
                  </a:cubicBezTo>
                  <a:cubicBezTo>
                    <a:pt x="29" y="55"/>
                    <a:pt x="33" y="55"/>
                    <a:pt x="41" y="54"/>
                  </a:cubicBezTo>
                  <a:cubicBezTo>
                    <a:pt x="42" y="54"/>
                    <a:pt x="43" y="54"/>
                    <a:pt x="44" y="55"/>
                  </a:cubicBezTo>
                  <a:close/>
                  <a:moveTo>
                    <a:pt x="448" y="10"/>
                  </a:moveTo>
                  <a:cubicBezTo>
                    <a:pt x="448" y="9"/>
                    <a:pt x="447" y="9"/>
                    <a:pt x="447" y="10"/>
                  </a:cubicBezTo>
                  <a:cubicBezTo>
                    <a:pt x="446" y="10"/>
                    <a:pt x="446" y="11"/>
                    <a:pt x="446" y="12"/>
                  </a:cubicBezTo>
                  <a:cubicBezTo>
                    <a:pt x="446" y="13"/>
                    <a:pt x="446" y="13"/>
                    <a:pt x="446" y="13"/>
                  </a:cubicBezTo>
                  <a:cubicBezTo>
                    <a:pt x="445" y="13"/>
                    <a:pt x="445" y="13"/>
                    <a:pt x="445" y="13"/>
                  </a:cubicBezTo>
                  <a:cubicBezTo>
                    <a:pt x="446" y="3"/>
                    <a:pt x="446" y="3"/>
                    <a:pt x="446" y="3"/>
                  </a:cubicBezTo>
                  <a:cubicBezTo>
                    <a:pt x="447" y="3"/>
                    <a:pt x="447" y="3"/>
                    <a:pt x="447" y="3"/>
                  </a:cubicBezTo>
                  <a:cubicBezTo>
                    <a:pt x="447" y="4"/>
                    <a:pt x="447" y="4"/>
                    <a:pt x="447" y="4"/>
                  </a:cubicBezTo>
                  <a:cubicBezTo>
                    <a:pt x="447" y="4"/>
                    <a:pt x="447" y="5"/>
                    <a:pt x="447" y="6"/>
                  </a:cubicBezTo>
                  <a:cubicBezTo>
                    <a:pt x="448" y="7"/>
                    <a:pt x="448" y="7"/>
                    <a:pt x="449" y="8"/>
                  </a:cubicBezTo>
                  <a:cubicBezTo>
                    <a:pt x="462" y="17"/>
                    <a:pt x="462" y="17"/>
                    <a:pt x="462" y="17"/>
                  </a:cubicBezTo>
                  <a:cubicBezTo>
                    <a:pt x="472" y="18"/>
                    <a:pt x="472" y="18"/>
                    <a:pt x="472" y="18"/>
                  </a:cubicBezTo>
                  <a:cubicBezTo>
                    <a:pt x="473" y="18"/>
                    <a:pt x="473" y="18"/>
                    <a:pt x="473" y="18"/>
                  </a:cubicBezTo>
                  <a:cubicBezTo>
                    <a:pt x="473" y="17"/>
                    <a:pt x="474" y="17"/>
                    <a:pt x="474" y="16"/>
                  </a:cubicBezTo>
                  <a:cubicBezTo>
                    <a:pt x="474" y="14"/>
                    <a:pt x="474" y="14"/>
                    <a:pt x="474" y="14"/>
                  </a:cubicBezTo>
                  <a:cubicBezTo>
                    <a:pt x="475" y="14"/>
                    <a:pt x="475" y="14"/>
                    <a:pt x="475" y="14"/>
                  </a:cubicBezTo>
                  <a:cubicBezTo>
                    <a:pt x="474" y="27"/>
                    <a:pt x="474" y="27"/>
                    <a:pt x="474" y="27"/>
                  </a:cubicBezTo>
                  <a:cubicBezTo>
                    <a:pt x="473" y="27"/>
                    <a:pt x="473" y="27"/>
                    <a:pt x="473" y="27"/>
                  </a:cubicBezTo>
                  <a:cubicBezTo>
                    <a:pt x="473" y="25"/>
                    <a:pt x="473" y="25"/>
                    <a:pt x="473" y="25"/>
                  </a:cubicBezTo>
                  <a:cubicBezTo>
                    <a:pt x="473" y="24"/>
                    <a:pt x="473" y="23"/>
                    <a:pt x="473" y="23"/>
                  </a:cubicBezTo>
                  <a:cubicBezTo>
                    <a:pt x="472" y="22"/>
                    <a:pt x="472" y="22"/>
                    <a:pt x="472" y="22"/>
                  </a:cubicBezTo>
                  <a:cubicBezTo>
                    <a:pt x="463" y="21"/>
                    <a:pt x="463" y="21"/>
                    <a:pt x="463" y="21"/>
                  </a:cubicBezTo>
                  <a:cubicBezTo>
                    <a:pt x="446" y="28"/>
                    <a:pt x="446" y="28"/>
                    <a:pt x="446" y="28"/>
                  </a:cubicBezTo>
                  <a:cubicBezTo>
                    <a:pt x="446" y="28"/>
                    <a:pt x="445" y="29"/>
                    <a:pt x="445" y="29"/>
                  </a:cubicBezTo>
                  <a:cubicBezTo>
                    <a:pt x="444" y="30"/>
                    <a:pt x="444" y="30"/>
                    <a:pt x="444" y="31"/>
                  </a:cubicBezTo>
                  <a:cubicBezTo>
                    <a:pt x="444" y="32"/>
                    <a:pt x="444" y="32"/>
                    <a:pt x="444" y="32"/>
                  </a:cubicBezTo>
                  <a:cubicBezTo>
                    <a:pt x="443" y="32"/>
                    <a:pt x="443" y="32"/>
                    <a:pt x="443" y="32"/>
                  </a:cubicBezTo>
                  <a:cubicBezTo>
                    <a:pt x="444" y="21"/>
                    <a:pt x="444" y="21"/>
                    <a:pt x="444" y="21"/>
                  </a:cubicBezTo>
                  <a:cubicBezTo>
                    <a:pt x="445" y="21"/>
                    <a:pt x="445" y="21"/>
                    <a:pt x="445" y="21"/>
                  </a:cubicBezTo>
                  <a:cubicBezTo>
                    <a:pt x="445" y="22"/>
                    <a:pt x="445" y="22"/>
                    <a:pt x="445" y="22"/>
                  </a:cubicBezTo>
                  <a:cubicBezTo>
                    <a:pt x="445" y="23"/>
                    <a:pt x="445" y="24"/>
                    <a:pt x="445" y="24"/>
                  </a:cubicBezTo>
                  <a:cubicBezTo>
                    <a:pt x="446" y="24"/>
                    <a:pt x="446" y="24"/>
                    <a:pt x="447" y="24"/>
                  </a:cubicBezTo>
                  <a:cubicBezTo>
                    <a:pt x="460" y="18"/>
                    <a:pt x="460" y="18"/>
                    <a:pt x="460" y="18"/>
                  </a:cubicBezTo>
                  <a:cubicBezTo>
                    <a:pt x="461" y="18"/>
                    <a:pt x="461" y="18"/>
                    <a:pt x="461" y="18"/>
                  </a:cubicBezTo>
                  <a:cubicBezTo>
                    <a:pt x="448" y="10"/>
                    <a:pt x="448" y="10"/>
                    <a:pt x="448" y="10"/>
                  </a:cubicBezTo>
                  <a:close/>
                  <a:moveTo>
                    <a:pt x="470" y="48"/>
                  </a:moveTo>
                  <a:cubicBezTo>
                    <a:pt x="466" y="61"/>
                    <a:pt x="466" y="61"/>
                    <a:pt x="466" y="61"/>
                  </a:cubicBezTo>
                  <a:cubicBezTo>
                    <a:pt x="465" y="61"/>
                    <a:pt x="465" y="61"/>
                    <a:pt x="465" y="61"/>
                  </a:cubicBezTo>
                  <a:cubicBezTo>
                    <a:pt x="466" y="59"/>
                    <a:pt x="466" y="59"/>
                    <a:pt x="466" y="59"/>
                  </a:cubicBezTo>
                  <a:cubicBezTo>
                    <a:pt x="466" y="58"/>
                    <a:pt x="466" y="57"/>
                    <a:pt x="466" y="57"/>
                  </a:cubicBezTo>
                  <a:cubicBezTo>
                    <a:pt x="466" y="56"/>
                    <a:pt x="465" y="56"/>
                    <a:pt x="465" y="56"/>
                  </a:cubicBezTo>
                  <a:cubicBezTo>
                    <a:pt x="441" y="49"/>
                    <a:pt x="441" y="49"/>
                    <a:pt x="441" y="49"/>
                  </a:cubicBezTo>
                  <a:cubicBezTo>
                    <a:pt x="440" y="49"/>
                    <a:pt x="440" y="49"/>
                    <a:pt x="439" y="49"/>
                  </a:cubicBezTo>
                  <a:cubicBezTo>
                    <a:pt x="439" y="49"/>
                    <a:pt x="439" y="50"/>
                    <a:pt x="439" y="51"/>
                  </a:cubicBezTo>
                  <a:cubicBezTo>
                    <a:pt x="438" y="53"/>
                    <a:pt x="438" y="55"/>
                    <a:pt x="438" y="56"/>
                  </a:cubicBezTo>
                  <a:cubicBezTo>
                    <a:pt x="439" y="57"/>
                    <a:pt x="440" y="58"/>
                    <a:pt x="442" y="60"/>
                  </a:cubicBezTo>
                  <a:cubicBezTo>
                    <a:pt x="441" y="62"/>
                    <a:pt x="441" y="62"/>
                    <a:pt x="441" y="62"/>
                  </a:cubicBezTo>
                  <a:cubicBezTo>
                    <a:pt x="435" y="58"/>
                    <a:pt x="435" y="58"/>
                    <a:pt x="435" y="58"/>
                  </a:cubicBezTo>
                  <a:cubicBezTo>
                    <a:pt x="442" y="35"/>
                    <a:pt x="442" y="35"/>
                    <a:pt x="442" y="35"/>
                  </a:cubicBezTo>
                  <a:cubicBezTo>
                    <a:pt x="449" y="35"/>
                    <a:pt x="449" y="35"/>
                    <a:pt x="449" y="35"/>
                  </a:cubicBezTo>
                  <a:cubicBezTo>
                    <a:pt x="449" y="36"/>
                    <a:pt x="449" y="36"/>
                    <a:pt x="449" y="36"/>
                  </a:cubicBezTo>
                  <a:cubicBezTo>
                    <a:pt x="446" y="37"/>
                    <a:pt x="444" y="37"/>
                    <a:pt x="444" y="38"/>
                  </a:cubicBezTo>
                  <a:cubicBezTo>
                    <a:pt x="443" y="38"/>
                    <a:pt x="442" y="40"/>
                    <a:pt x="441" y="42"/>
                  </a:cubicBezTo>
                  <a:cubicBezTo>
                    <a:pt x="441" y="44"/>
                    <a:pt x="441" y="44"/>
                    <a:pt x="441" y="45"/>
                  </a:cubicBezTo>
                  <a:cubicBezTo>
                    <a:pt x="441" y="45"/>
                    <a:pt x="441" y="45"/>
                    <a:pt x="442" y="45"/>
                  </a:cubicBezTo>
                  <a:cubicBezTo>
                    <a:pt x="466" y="52"/>
                    <a:pt x="466" y="52"/>
                    <a:pt x="466" y="52"/>
                  </a:cubicBezTo>
                  <a:cubicBezTo>
                    <a:pt x="466" y="52"/>
                    <a:pt x="467" y="52"/>
                    <a:pt x="467" y="52"/>
                  </a:cubicBezTo>
                  <a:cubicBezTo>
                    <a:pt x="467" y="51"/>
                    <a:pt x="468" y="51"/>
                    <a:pt x="468" y="50"/>
                  </a:cubicBezTo>
                  <a:cubicBezTo>
                    <a:pt x="469" y="48"/>
                    <a:pt x="469" y="48"/>
                    <a:pt x="469" y="48"/>
                  </a:cubicBezTo>
                  <a:cubicBezTo>
                    <a:pt x="470" y="48"/>
                    <a:pt x="470" y="48"/>
                    <a:pt x="470" y="48"/>
                  </a:cubicBezTo>
                  <a:close/>
                  <a:moveTo>
                    <a:pt x="427" y="81"/>
                  </a:moveTo>
                  <a:cubicBezTo>
                    <a:pt x="429" y="76"/>
                    <a:pt x="429" y="76"/>
                    <a:pt x="429" y="76"/>
                  </a:cubicBezTo>
                  <a:cubicBezTo>
                    <a:pt x="429" y="75"/>
                    <a:pt x="430" y="74"/>
                    <a:pt x="430" y="74"/>
                  </a:cubicBezTo>
                  <a:cubicBezTo>
                    <a:pt x="430" y="74"/>
                    <a:pt x="431" y="74"/>
                    <a:pt x="431" y="74"/>
                  </a:cubicBezTo>
                  <a:cubicBezTo>
                    <a:pt x="455" y="83"/>
                    <a:pt x="455" y="83"/>
                    <a:pt x="455" y="83"/>
                  </a:cubicBezTo>
                  <a:cubicBezTo>
                    <a:pt x="455" y="83"/>
                    <a:pt x="456" y="83"/>
                    <a:pt x="456" y="84"/>
                  </a:cubicBezTo>
                  <a:cubicBezTo>
                    <a:pt x="456" y="84"/>
                    <a:pt x="456" y="85"/>
                    <a:pt x="455" y="86"/>
                  </a:cubicBezTo>
                  <a:cubicBezTo>
                    <a:pt x="453" y="91"/>
                    <a:pt x="453" y="91"/>
                    <a:pt x="453" y="91"/>
                  </a:cubicBezTo>
                  <a:cubicBezTo>
                    <a:pt x="454" y="91"/>
                    <a:pt x="454" y="91"/>
                    <a:pt x="454" y="91"/>
                  </a:cubicBezTo>
                  <a:cubicBezTo>
                    <a:pt x="462" y="73"/>
                    <a:pt x="462" y="73"/>
                    <a:pt x="462" y="73"/>
                  </a:cubicBezTo>
                  <a:cubicBezTo>
                    <a:pt x="461" y="72"/>
                    <a:pt x="461" y="72"/>
                    <a:pt x="461" y="72"/>
                  </a:cubicBezTo>
                  <a:cubicBezTo>
                    <a:pt x="458" y="78"/>
                    <a:pt x="458" y="78"/>
                    <a:pt x="458" y="78"/>
                  </a:cubicBezTo>
                  <a:cubicBezTo>
                    <a:pt x="458" y="78"/>
                    <a:pt x="458" y="79"/>
                    <a:pt x="458" y="79"/>
                  </a:cubicBezTo>
                  <a:cubicBezTo>
                    <a:pt x="457" y="79"/>
                    <a:pt x="457" y="79"/>
                    <a:pt x="456" y="79"/>
                  </a:cubicBezTo>
                  <a:cubicBezTo>
                    <a:pt x="433" y="70"/>
                    <a:pt x="433" y="70"/>
                    <a:pt x="433" y="70"/>
                  </a:cubicBezTo>
                  <a:cubicBezTo>
                    <a:pt x="432" y="70"/>
                    <a:pt x="432" y="70"/>
                    <a:pt x="432" y="69"/>
                  </a:cubicBezTo>
                  <a:cubicBezTo>
                    <a:pt x="432" y="69"/>
                    <a:pt x="432" y="68"/>
                    <a:pt x="432" y="68"/>
                  </a:cubicBezTo>
                  <a:cubicBezTo>
                    <a:pt x="434" y="62"/>
                    <a:pt x="434" y="62"/>
                    <a:pt x="434" y="62"/>
                  </a:cubicBezTo>
                  <a:cubicBezTo>
                    <a:pt x="433" y="62"/>
                    <a:pt x="433" y="62"/>
                    <a:pt x="433" y="62"/>
                  </a:cubicBezTo>
                  <a:cubicBezTo>
                    <a:pt x="426" y="81"/>
                    <a:pt x="426" y="81"/>
                    <a:pt x="426" y="81"/>
                  </a:cubicBezTo>
                  <a:cubicBezTo>
                    <a:pt x="427" y="81"/>
                    <a:pt x="427" y="81"/>
                    <a:pt x="427" y="81"/>
                  </a:cubicBezTo>
                  <a:close/>
                  <a:moveTo>
                    <a:pt x="432" y="102"/>
                  </a:moveTo>
                  <a:cubicBezTo>
                    <a:pt x="428" y="105"/>
                    <a:pt x="426" y="107"/>
                    <a:pt x="424" y="108"/>
                  </a:cubicBezTo>
                  <a:cubicBezTo>
                    <a:pt x="422" y="109"/>
                    <a:pt x="420" y="109"/>
                    <a:pt x="418" y="108"/>
                  </a:cubicBezTo>
                  <a:cubicBezTo>
                    <a:pt x="417" y="107"/>
                    <a:pt x="416" y="106"/>
                    <a:pt x="416" y="103"/>
                  </a:cubicBezTo>
                  <a:cubicBezTo>
                    <a:pt x="415" y="100"/>
                    <a:pt x="416" y="97"/>
                    <a:pt x="418" y="94"/>
                  </a:cubicBezTo>
                  <a:cubicBezTo>
                    <a:pt x="419" y="93"/>
                    <a:pt x="420" y="91"/>
                    <a:pt x="421" y="90"/>
                  </a:cubicBezTo>
                  <a:cubicBezTo>
                    <a:pt x="422" y="89"/>
                    <a:pt x="422" y="88"/>
                    <a:pt x="423" y="88"/>
                  </a:cubicBezTo>
                  <a:cubicBezTo>
                    <a:pt x="423" y="87"/>
                    <a:pt x="423" y="87"/>
                    <a:pt x="423" y="86"/>
                  </a:cubicBezTo>
                  <a:cubicBezTo>
                    <a:pt x="423" y="86"/>
                    <a:pt x="423" y="85"/>
                    <a:pt x="423" y="85"/>
                  </a:cubicBezTo>
                  <a:cubicBezTo>
                    <a:pt x="430" y="87"/>
                    <a:pt x="430" y="87"/>
                    <a:pt x="430" y="87"/>
                  </a:cubicBezTo>
                  <a:cubicBezTo>
                    <a:pt x="429" y="89"/>
                    <a:pt x="429" y="89"/>
                    <a:pt x="429" y="89"/>
                  </a:cubicBezTo>
                  <a:cubicBezTo>
                    <a:pt x="427" y="89"/>
                    <a:pt x="424" y="89"/>
                    <a:pt x="423" y="90"/>
                  </a:cubicBezTo>
                  <a:cubicBezTo>
                    <a:pt x="421" y="91"/>
                    <a:pt x="420" y="93"/>
                    <a:pt x="419" y="95"/>
                  </a:cubicBezTo>
                  <a:cubicBezTo>
                    <a:pt x="417" y="98"/>
                    <a:pt x="417" y="100"/>
                    <a:pt x="417" y="102"/>
                  </a:cubicBezTo>
                  <a:cubicBezTo>
                    <a:pt x="418" y="103"/>
                    <a:pt x="418" y="104"/>
                    <a:pt x="420" y="105"/>
                  </a:cubicBezTo>
                  <a:cubicBezTo>
                    <a:pt x="421" y="106"/>
                    <a:pt x="422" y="106"/>
                    <a:pt x="423" y="105"/>
                  </a:cubicBezTo>
                  <a:cubicBezTo>
                    <a:pt x="424" y="105"/>
                    <a:pt x="427" y="103"/>
                    <a:pt x="431" y="99"/>
                  </a:cubicBezTo>
                  <a:cubicBezTo>
                    <a:pt x="434" y="96"/>
                    <a:pt x="436" y="94"/>
                    <a:pt x="438" y="93"/>
                  </a:cubicBezTo>
                  <a:cubicBezTo>
                    <a:pt x="440" y="93"/>
                    <a:pt x="442" y="93"/>
                    <a:pt x="444" y="94"/>
                  </a:cubicBezTo>
                  <a:cubicBezTo>
                    <a:pt x="446" y="95"/>
                    <a:pt x="447" y="96"/>
                    <a:pt x="447" y="99"/>
                  </a:cubicBezTo>
                  <a:cubicBezTo>
                    <a:pt x="448" y="102"/>
                    <a:pt x="447" y="105"/>
                    <a:pt x="445" y="108"/>
                  </a:cubicBezTo>
                  <a:cubicBezTo>
                    <a:pt x="444" y="110"/>
                    <a:pt x="443" y="111"/>
                    <a:pt x="442" y="112"/>
                  </a:cubicBezTo>
                  <a:cubicBezTo>
                    <a:pt x="441" y="113"/>
                    <a:pt x="441" y="114"/>
                    <a:pt x="440" y="115"/>
                  </a:cubicBezTo>
                  <a:cubicBezTo>
                    <a:pt x="440" y="115"/>
                    <a:pt x="440" y="116"/>
                    <a:pt x="440" y="116"/>
                  </a:cubicBezTo>
                  <a:cubicBezTo>
                    <a:pt x="440" y="117"/>
                    <a:pt x="440" y="118"/>
                    <a:pt x="440" y="118"/>
                  </a:cubicBezTo>
                  <a:cubicBezTo>
                    <a:pt x="431" y="116"/>
                    <a:pt x="431" y="116"/>
                    <a:pt x="431" y="116"/>
                  </a:cubicBezTo>
                  <a:cubicBezTo>
                    <a:pt x="432" y="114"/>
                    <a:pt x="432" y="114"/>
                    <a:pt x="432" y="114"/>
                  </a:cubicBezTo>
                  <a:cubicBezTo>
                    <a:pt x="435" y="115"/>
                    <a:pt x="437" y="114"/>
                    <a:pt x="439" y="113"/>
                  </a:cubicBezTo>
                  <a:cubicBezTo>
                    <a:pt x="441" y="112"/>
                    <a:pt x="443" y="110"/>
                    <a:pt x="444" y="108"/>
                  </a:cubicBezTo>
                  <a:cubicBezTo>
                    <a:pt x="446" y="105"/>
                    <a:pt x="446" y="103"/>
                    <a:pt x="446" y="101"/>
                  </a:cubicBezTo>
                  <a:cubicBezTo>
                    <a:pt x="445" y="99"/>
                    <a:pt x="444" y="98"/>
                    <a:pt x="442" y="97"/>
                  </a:cubicBezTo>
                  <a:cubicBezTo>
                    <a:pt x="441" y="96"/>
                    <a:pt x="440" y="96"/>
                    <a:pt x="438" y="97"/>
                  </a:cubicBezTo>
                  <a:cubicBezTo>
                    <a:pt x="436" y="98"/>
                    <a:pt x="434" y="100"/>
                    <a:pt x="432" y="102"/>
                  </a:cubicBezTo>
                  <a:close/>
                  <a:moveTo>
                    <a:pt x="411" y="129"/>
                  </a:moveTo>
                  <a:cubicBezTo>
                    <a:pt x="415" y="124"/>
                    <a:pt x="415" y="124"/>
                    <a:pt x="415" y="124"/>
                  </a:cubicBezTo>
                  <a:cubicBezTo>
                    <a:pt x="416" y="123"/>
                    <a:pt x="417" y="121"/>
                    <a:pt x="417" y="119"/>
                  </a:cubicBezTo>
                  <a:cubicBezTo>
                    <a:pt x="418" y="117"/>
                    <a:pt x="417" y="115"/>
                    <a:pt x="415" y="114"/>
                  </a:cubicBezTo>
                  <a:cubicBezTo>
                    <a:pt x="413" y="112"/>
                    <a:pt x="412" y="112"/>
                    <a:pt x="410" y="112"/>
                  </a:cubicBezTo>
                  <a:cubicBezTo>
                    <a:pt x="408" y="113"/>
                    <a:pt x="406" y="114"/>
                    <a:pt x="404" y="117"/>
                  </a:cubicBezTo>
                  <a:cubicBezTo>
                    <a:pt x="403" y="119"/>
                    <a:pt x="403" y="119"/>
                    <a:pt x="403" y="119"/>
                  </a:cubicBezTo>
                  <a:cubicBezTo>
                    <a:pt x="402" y="120"/>
                    <a:pt x="402" y="120"/>
                    <a:pt x="402" y="121"/>
                  </a:cubicBezTo>
                  <a:cubicBezTo>
                    <a:pt x="402" y="121"/>
                    <a:pt x="402" y="122"/>
                    <a:pt x="402" y="122"/>
                  </a:cubicBezTo>
                  <a:cubicBezTo>
                    <a:pt x="411" y="129"/>
                    <a:pt x="411" y="129"/>
                    <a:pt x="411" y="129"/>
                  </a:cubicBezTo>
                  <a:close/>
                  <a:moveTo>
                    <a:pt x="417" y="110"/>
                  </a:moveTo>
                  <a:cubicBezTo>
                    <a:pt x="416" y="108"/>
                    <a:pt x="414" y="108"/>
                    <a:pt x="411" y="109"/>
                  </a:cubicBezTo>
                  <a:cubicBezTo>
                    <a:pt x="409" y="110"/>
                    <a:pt x="407" y="112"/>
                    <a:pt x="404" y="115"/>
                  </a:cubicBezTo>
                  <a:cubicBezTo>
                    <a:pt x="396" y="126"/>
                    <a:pt x="396" y="126"/>
                    <a:pt x="396" y="126"/>
                  </a:cubicBezTo>
                  <a:cubicBezTo>
                    <a:pt x="396" y="127"/>
                    <a:pt x="396" y="127"/>
                    <a:pt x="396" y="127"/>
                  </a:cubicBezTo>
                  <a:cubicBezTo>
                    <a:pt x="397" y="126"/>
                    <a:pt x="397" y="126"/>
                    <a:pt x="397" y="126"/>
                  </a:cubicBezTo>
                  <a:cubicBezTo>
                    <a:pt x="398" y="125"/>
                    <a:pt x="398" y="125"/>
                    <a:pt x="399" y="125"/>
                  </a:cubicBezTo>
                  <a:cubicBezTo>
                    <a:pt x="399" y="125"/>
                    <a:pt x="399" y="125"/>
                    <a:pt x="400" y="125"/>
                  </a:cubicBezTo>
                  <a:cubicBezTo>
                    <a:pt x="420" y="141"/>
                    <a:pt x="420" y="141"/>
                    <a:pt x="420" y="141"/>
                  </a:cubicBezTo>
                  <a:cubicBezTo>
                    <a:pt x="420" y="141"/>
                    <a:pt x="420" y="141"/>
                    <a:pt x="420" y="142"/>
                  </a:cubicBezTo>
                  <a:cubicBezTo>
                    <a:pt x="420" y="142"/>
                    <a:pt x="420" y="143"/>
                    <a:pt x="419" y="143"/>
                  </a:cubicBezTo>
                  <a:cubicBezTo>
                    <a:pt x="419" y="144"/>
                    <a:pt x="419" y="144"/>
                    <a:pt x="419" y="144"/>
                  </a:cubicBezTo>
                  <a:cubicBezTo>
                    <a:pt x="419" y="145"/>
                    <a:pt x="419" y="145"/>
                    <a:pt x="419" y="145"/>
                  </a:cubicBezTo>
                  <a:cubicBezTo>
                    <a:pt x="427" y="136"/>
                    <a:pt x="427" y="136"/>
                    <a:pt x="427" y="136"/>
                  </a:cubicBezTo>
                  <a:cubicBezTo>
                    <a:pt x="426" y="135"/>
                    <a:pt x="426" y="135"/>
                    <a:pt x="426" y="135"/>
                  </a:cubicBezTo>
                  <a:cubicBezTo>
                    <a:pt x="425" y="136"/>
                    <a:pt x="425" y="136"/>
                    <a:pt x="425" y="136"/>
                  </a:cubicBezTo>
                  <a:cubicBezTo>
                    <a:pt x="424" y="137"/>
                    <a:pt x="424" y="137"/>
                    <a:pt x="423" y="137"/>
                  </a:cubicBezTo>
                  <a:cubicBezTo>
                    <a:pt x="423" y="138"/>
                    <a:pt x="423" y="138"/>
                    <a:pt x="422" y="137"/>
                  </a:cubicBezTo>
                  <a:cubicBezTo>
                    <a:pt x="412" y="130"/>
                    <a:pt x="412" y="130"/>
                    <a:pt x="412" y="130"/>
                  </a:cubicBezTo>
                  <a:cubicBezTo>
                    <a:pt x="415" y="125"/>
                    <a:pt x="415" y="125"/>
                    <a:pt x="415" y="125"/>
                  </a:cubicBezTo>
                  <a:cubicBezTo>
                    <a:pt x="433" y="128"/>
                    <a:pt x="433" y="128"/>
                    <a:pt x="433" y="128"/>
                  </a:cubicBezTo>
                  <a:cubicBezTo>
                    <a:pt x="437" y="122"/>
                    <a:pt x="437" y="122"/>
                    <a:pt x="437" y="122"/>
                  </a:cubicBezTo>
                  <a:cubicBezTo>
                    <a:pt x="436" y="122"/>
                    <a:pt x="436" y="122"/>
                    <a:pt x="436" y="122"/>
                  </a:cubicBezTo>
                  <a:cubicBezTo>
                    <a:pt x="435" y="123"/>
                    <a:pt x="435" y="123"/>
                    <a:pt x="435" y="123"/>
                  </a:cubicBezTo>
                  <a:cubicBezTo>
                    <a:pt x="435" y="123"/>
                    <a:pt x="435" y="123"/>
                    <a:pt x="434" y="124"/>
                  </a:cubicBezTo>
                  <a:cubicBezTo>
                    <a:pt x="434" y="124"/>
                    <a:pt x="433" y="124"/>
                    <a:pt x="433" y="124"/>
                  </a:cubicBezTo>
                  <a:cubicBezTo>
                    <a:pt x="418" y="122"/>
                    <a:pt x="418" y="122"/>
                    <a:pt x="418" y="122"/>
                  </a:cubicBezTo>
                  <a:cubicBezTo>
                    <a:pt x="419" y="120"/>
                    <a:pt x="420" y="118"/>
                    <a:pt x="420" y="115"/>
                  </a:cubicBezTo>
                  <a:cubicBezTo>
                    <a:pt x="420" y="113"/>
                    <a:pt x="419" y="111"/>
                    <a:pt x="417" y="110"/>
                  </a:cubicBezTo>
                  <a:close/>
                  <a:moveTo>
                    <a:pt x="376" y="148"/>
                  </a:moveTo>
                  <a:cubicBezTo>
                    <a:pt x="376" y="147"/>
                    <a:pt x="376" y="147"/>
                    <a:pt x="376" y="147"/>
                  </a:cubicBezTo>
                  <a:cubicBezTo>
                    <a:pt x="393" y="129"/>
                    <a:pt x="393" y="129"/>
                    <a:pt x="393" y="129"/>
                  </a:cubicBezTo>
                  <a:cubicBezTo>
                    <a:pt x="399" y="131"/>
                    <a:pt x="399" y="131"/>
                    <a:pt x="399" y="131"/>
                  </a:cubicBezTo>
                  <a:cubicBezTo>
                    <a:pt x="398" y="132"/>
                    <a:pt x="398" y="132"/>
                    <a:pt x="398" y="132"/>
                  </a:cubicBezTo>
                  <a:cubicBezTo>
                    <a:pt x="396" y="132"/>
                    <a:pt x="394" y="132"/>
                    <a:pt x="393" y="133"/>
                  </a:cubicBezTo>
                  <a:cubicBezTo>
                    <a:pt x="391" y="133"/>
                    <a:pt x="389" y="134"/>
                    <a:pt x="388" y="135"/>
                  </a:cubicBezTo>
                  <a:cubicBezTo>
                    <a:pt x="383" y="141"/>
                    <a:pt x="383" y="141"/>
                    <a:pt x="383" y="141"/>
                  </a:cubicBezTo>
                  <a:cubicBezTo>
                    <a:pt x="383" y="141"/>
                    <a:pt x="383" y="142"/>
                    <a:pt x="383" y="142"/>
                  </a:cubicBezTo>
                  <a:cubicBezTo>
                    <a:pt x="382" y="143"/>
                    <a:pt x="382" y="143"/>
                    <a:pt x="383" y="143"/>
                  </a:cubicBezTo>
                  <a:cubicBezTo>
                    <a:pt x="391" y="151"/>
                    <a:pt x="391" y="151"/>
                    <a:pt x="391" y="151"/>
                  </a:cubicBezTo>
                  <a:cubicBezTo>
                    <a:pt x="396" y="145"/>
                    <a:pt x="396" y="145"/>
                    <a:pt x="396" y="145"/>
                  </a:cubicBezTo>
                  <a:cubicBezTo>
                    <a:pt x="397" y="144"/>
                    <a:pt x="398" y="143"/>
                    <a:pt x="398" y="142"/>
                  </a:cubicBezTo>
                  <a:cubicBezTo>
                    <a:pt x="398" y="141"/>
                    <a:pt x="397" y="140"/>
                    <a:pt x="397" y="139"/>
                  </a:cubicBezTo>
                  <a:cubicBezTo>
                    <a:pt x="396" y="139"/>
                    <a:pt x="396" y="139"/>
                    <a:pt x="396" y="139"/>
                  </a:cubicBezTo>
                  <a:cubicBezTo>
                    <a:pt x="397" y="138"/>
                    <a:pt x="397" y="138"/>
                    <a:pt x="397" y="138"/>
                  </a:cubicBezTo>
                  <a:cubicBezTo>
                    <a:pt x="404" y="145"/>
                    <a:pt x="404" y="145"/>
                    <a:pt x="404" y="145"/>
                  </a:cubicBezTo>
                  <a:cubicBezTo>
                    <a:pt x="403" y="146"/>
                    <a:pt x="403" y="146"/>
                    <a:pt x="403" y="146"/>
                  </a:cubicBezTo>
                  <a:cubicBezTo>
                    <a:pt x="403" y="145"/>
                    <a:pt x="403" y="145"/>
                    <a:pt x="403" y="145"/>
                  </a:cubicBezTo>
                  <a:cubicBezTo>
                    <a:pt x="402" y="144"/>
                    <a:pt x="401" y="144"/>
                    <a:pt x="400" y="144"/>
                  </a:cubicBezTo>
                  <a:cubicBezTo>
                    <a:pt x="399" y="144"/>
                    <a:pt x="398" y="145"/>
                    <a:pt x="397" y="146"/>
                  </a:cubicBezTo>
                  <a:cubicBezTo>
                    <a:pt x="392" y="151"/>
                    <a:pt x="392" y="151"/>
                    <a:pt x="392" y="151"/>
                  </a:cubicBezTo>
                  <a:cubicBezTo>
                    <a:pt x="401" y="160"/>
                    <a:pt x="401" y="160"/>
                    <a:pt x="401" y="160"/>
                  </a:cubicBezTo>
                  <a:cubicBezTo>
                    <a:pt x="402" y="161"/>
                    <a:pt x="402" y="161"/>
                    <a:pt x="403" y="161"/>
                  </a:cubicBezTo>
                  <a:cubicBezTo>
                    <a:pt x="403" y="161"/>
                    <a:pt x="403" y="160"/>
                    <a:pt x="404" y="160"/>
                  </a:cubicBezTo>
                  <a:cubicBezTo>
                    <a:pt x="408" y="155"/>
                    <a:pt x="408" y="155"/>
                    <a:pt x="408" y="155"/>
                  </a:cubicBezTo>
                  <a:cubicBezTo>
                    <a:pt x="410" y="153"/>
                    <a:pt x="411" y="151"/>
                    <a:pt x="412" y="149"/>
                  </a:cubicBezTo>
                  <a:cubicBezTo>
                    <a:pt x="412" y="147"/>
                    <a:pt x="412" y="145"/>
                    <a:pt x="411" y="143"/>
                  </a:cubicBezTo>
                  <a:cubicBezTo>
                    <a:pt x="412" y="142"/>
                    <a:pt x="412" y="142"/>
                    <a:pt x="412" y="142"/>
                  </a:cubicBezTo>
                  <a:cubicBezTo>
                    <a:pt x="415" y="149"/>
                    <a:pt x="415" y="149"/>
                    <a:pt x="415" y="149"/>
                  </a:cubicBezTo>
                  <a:cubicBezTo>
                    <a:pt x="398" y="168"/>
                    <a:pt x="398" y="168"/>
                    <a:pt x="398" y="168"/>
                  </a:cubicBezTo>
                  <a:cubicBezTo>
                    <a:pt x="397" y="167"/>
                    <a:pt x="397" y="167"/>
                    <a:pt x="397" y="167"/>
                  </a:cubicBezTo>
                  <a:cubicBezTo>
                    <a:pt x="398" y="166"/>
                    <a:pt x="398" y="166"/>
                    <a:pt x="398" y="166"/>
                  </a:cubicBezTo>
                  <a:cubicBezTo>
                    <a:pt x="399" y="165"/>
                    <a:pt x="399" y="165"/>
                    <a:pt x="399" y="165"/>
                  </a:cubicBezTo>
                  <a:cubicBezTo>
                    <a:pt x="399" y="164"/>
                    <a:pt x="399" y="164"/>
                    <a:pt x="399" y="163"/>
                  </a:cubicBezTo>
                  <a:cubicBezTo>
                    <a:pt x="380" y="146"/>
                    <a:pt x="380" y="146"/>
                    <a:pt x="380" y="146"/>
                  </a:cubicBezTo>
                  <a:cubicBezTo>
                    <a:pt x="380" y="146"/>
                    <a:pt x="379" y="146"/>
                    <a:pt x="379" y="146"/>
                  </a:cubicBezTo>
                  <a:cubicBezTo>
                    <a:pt x="379" y="146"/>
                    <a:pt x="378" y="146"/>
                    <a:pt x="377" y="147"/>
                  </a:cubicBezTo>
                  <a:cubicBezTo>
                    <a:pt x="376" y="148"/>
                    <a:pt x="376" y="148"/>
                    <a:pt x="376" y="148"/>
                  </a:cubicBezTo>
                  <a:close/>
                  <a:moveTo>
                    <a:pt x="370" y="152"/>
                  </a:moveTo>
                  <a:cubicBezTo>
                    <a:pt x="371" y="151"/>
                    <a:pt x="371" y="151"/>
                    <a:pt x="371" y="151"/>
                  </a:cubicBezTo>
                  <a:cubicBezTo>
                    <a:pt x="372" y="151"/>
                    <a:pt x="372" y="151"/>
                    <a:pt x="373" y="151"/>
                  </a:cubicBezTo>
                  <a:cubicBezTo>
                    <a:pt x="373" y="151"/>
                    <a:pt x="374" y="151"/>
                    <a:pt x="374" y="152"/>
                  </a:cubicBezTo>
                  <a:cubicBezTo>
                    <a:pt x="380" y="172"/>
                    <a:pt x="380" y="172"/>
                    <a:pt x="380" y="172"/>
                  </a:cubicBezTo>
                  <a:cubicBezTo>
                    <a:pt x="380" y="173"/>
                    <a:pt x="380" y="173"/>
                    <a:pt x="380" y="173"/>
                  </a:cubicBezTo>
                  <a:cubicBezTo>
                    <a:pt x="362" y="161"/>
                    <a:pt x="362" y="161"/>
                    <a:pt x="362" y="161"/>
                  </a:cubicBezTo>
                  <a:cubicBezTo>
                    <a:pt x="361" y="161"/>
                    <a:pt x="361" y="161"/>
                    <a:pt x="361" y="160"/>
                  </a:cubicBezTo>
                  <a:cubicBezTo>
                    <a:pt x="361" y="160"/>
                    <a:pt x="361" y="159"/>
                    <a:pt x="362" y="159"/>
                  </a:cubicBezTo>
                  <a:cubicBezTo>
                    <a:pt x="363" y="158"/>
                    <a:pt x="363" y="158"/>
                    <a:pt x="363" y="158"/>
                  </a:cubicBezTo>
                  <a:cubicBezTo>
                    <a:pt x="362" y="157"/>
                    <a:pt x="362" y="157"/>
                    <a:pt x="362" y="157"/>
                  </a:cubicBezTo>
                  <a:cubicBezTo>
                    <a:pt x="354" y="164"/>
                    <a:pt x="354" y="164"/>
                    <a:pt x="354" y="164"/>
                  </a:cubicBezTo>
                  <a:cubicBezTo>
                    <a:pt x="354" y="165"/>
                    <a:pt x="354" y="165"/>
                    <a:pt x="354" y="165"/>
                  </a:cubicBezTo>
                  <a:cubicBezTo>
                    <a:pt x="355" y="164"/>
                    <a:pt x="355" y="164"/>
                    <a:pt x="355" y="164"/>
                  </a:cubicBezTo>
                  <a:cubicBezTo>
                    <a:pt x="356" y="163"/>
                    <a:pt x="357" y="163"/>
                    <a:pt x="357" y="163"/>
                  </a:cubicBezTo>
                  <a:cubicBezTo>
                    <a:pt x="358" y="163"/>
                    <a:pt x="358" y="164"/>
                    <a:pt x="359" y="164"/>
                  </a:cubicBezTo>
                  <a:cubicBezTo>
                    <a:pt x="383" y="179"/>
                    <a:pt x="383" y="179"/>
                    <a:pt x="383" y="179"/>
                  </a:cubicBezTo>
                  <a:cubicBezTo>
                    <a:pt x="384" y="178"/>
                    <a:pt x="384" y="178"/>
                    <a:pt x="384" y="178"/>
                  </a:cubicBezTo>
                  <a:cubicBezTo>
                    <a:pt x="375" y="151"/>
                    <a:pt x="375" y="151"/>
                    <a:pt x="375" y="151"/>
                  </a:cubicBezTo>
                  <a:cubicBezTo>
                    <a:pt x="375" y="150"/>
                    <a:pt x="375" y="149"/>
                    <a:pt x="375" y="148"/>
                  </a:cubicBezTo>
                  <a:cubicBezTo>
                    <a:pt x="376" y="148"/>
                    <a:pt x="376" y="147"/>
                    <a:pt x="376" y="147"/>
                  </a:cubicBezTo>
                  <a:cubicBezTo>
                    <a:pt x="377" y="146"/>
                    <a:pt x="377" y="146"/>
                    <a:pt x="377" y="146"/>
                  </a:cubicBezTo>
                  <a:cubicBezTo>
                    <a:pt x="377" y="145"/>
                    <a:pt x="377" y="145"/>
                    <a:pt x="377" y="145"/>
                  </a:cubicBezTo>
                  <a:cubicBezTo>
                    <a:pt x="369" y="151"/>
                    <a:pt x="369" y="151"/>
                    <a:pt x="369" y="151"/>
                  </a:cubicBezTo>
                  <a:cubicBezTo>
                    <a:pt x="370" y="152"/>
                    <a:pt x="370" y="152"/>
                    <a:pt x="370" y="152"/>
                  </a:cubicBezTo>
                  <a:close/>
                  <a:moveTo>
                    <a:pt x="335" y="176"/>
                  </a:moveTo>
                  <a:cubicBezTo>
                    <a:pt x="335" y="175"/>
                    <a:pt x="335" y="175"/>
                    <a:pt x="335" y="175"/>
                  </a:cubicBezTo>
                  <a:cubicBezTo>
                    <a:pt x="352" y="165"/>
                    <a:pt x="352" y="165"/>
                    <a:pt x="352" y="165"/>
                  </a:cubicBezTo>
                  <a:cubicBezTo>
                    <a:pt x="353" y="166"/>
                    <a:pt x="353" y="166"/>
                    <a:pt x="353" y="166"/>
                  </a:cubicBezTo>
                  <a:cubicBezTo>
                    <a:pt x="348" y="168"/>
                    <a:pt x="348" y="168"/>
                    <a:pt x="348" y="168"/>
                  </a:cubicBezTo>
                  <a:cubicBezTo>
                    <a:pt x="347" y="169"/>
                    <a:pt x="347" y="169"/>
                    <a:pt x="346" y="170"/>
                  </a:cubicBezTo>
                  <a:cubicBezTo>
                    <a:pt x="346" y="170"/>
                    <a:pt x="346" y="170"/>
                    <a:pt x="346" y="171"/>
                  </a:cubicBezTo>
                  <a:cubicBezTo>
                    <a:pt x="359" y="193"/>
                    <a:pt x="359" y="193"/>
                    <a:pt x="359" y="193"/>
                  </a:cubicBezTo>
                  <a:cubicBezTo>
                    <a:pt x="359" y="193"/>
                    <a:pt x="360" y="193"/>
                    <a:pt x="360" y="193"/>
                  </a:cubicBezTo>
                  <a:cubicBezTo>
                    <a:pt x="361" y="193"/>
                    <a:pt x="361" y="193"/>
                    <a:pt x="362" y="193"/>
                  </a:cubicBezTo>
                  <a:cubicBezTo>
                    <a:pt x="367" y="190"/>
                    <a:pt x="367" y="190"/>
                    <a:pt x="367" y="190"/>
                  </a:cubicBezTo>
                  <a:cubicBezTo>
                    <a:pt x="367" y="191"/>
                    <a:pt x="367" y="191"/>
                    <a:pt x="367" y="191"/>
                  </a:cubicBezTo>
                  <a:cubicBezTo>
                    <a:pt x="350" y="201"/>
                    <a:pt x="350" y="201"/>
                    <a:pt x="350" y="201"/>
                  </a:cubicBezTo>
                  <a:cubicBezTo>
                    <a:pt x="349" y="200"/>
                    <a:pt x="349" y="200"/>
                    <a:pt x="349" y="200"/>
                  </a:cubicBezTo>
                  <a:cubicBezTo>
                    <a:pt x="354" y="197"/>
                    <a:pt x="354" y="197"/>
                    <a:pt x="354" y="197"/>
                  </a:cubicBezTo>
                  <a:cubicBezTo>
                    <a:pt x="355" y="197"/>
                    <a:pt x="355" y="196"/>
                    <a:pt x="356" y="196"/>
                  </a:cubicBezTo>
                  <a:cubicBezTo>
                    <a:pt x="356" y="195"/>
                    <a:pt x="356" y="195"/>
                    <a:pt x="356" y="195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43" y="172"/>
                    <a:pt x="342" y="172"/>
                    <a:pt x="342" y="172"/>
                  </a:cubicBezTo>
                  <a:cubicBezTo>
                    <a:pt x="342" y="172"/>
                    <a:pt x="341" y="172"/>
                    <a:pt x="340" y="173"/>
                  </a:cubicBezTo>
                  <a:cubicBezTo>
                    <a:pt x="335" y="176"/>
                    <a:pt x="335" y="176"/>
                    <a:pt x="335" y="176"/>
                  </a:cubicBezTo>
                  <a:close/>
                  <a:moveTo>
                    <a:pt x="336" y="199"/>
                  </a:moveTo>
                  <a:cubicBezTo>
                    <a:pt x="312" y="184"/>
                    <a:pt x="312" y="184"/>
                    <a:pt x="312" y="184"/>
                  </a:cubicBezTo>
                  <a:cubicBezTo>
                    <a:pt x="304" y="187"/>
                    <a:pt x="304" y="187"/>
                    <a:pt x="304" y="187"/>
                  </a:cubicBezTo>
                  <a:cubicBezTo>
                    <a:pt x="305" y="188"/>
                    <a:pt x="305" y="188"/>
                    <a:pt x="305" y="188"/>
                  </a:cubicBezTo>
                  <a:cubicBezTo>
                    <a:pt x="306" y="188"/>
                    <a:pt x="306" y="188"/>
                    <a:pt x="306" y="188"/>
                  </a:cubicBezTo>
                  <a:cubicBezTo>
                    <a:pt x="307" y="187"/>
                    <a:pt x="308" y="187"/>
                    <a:pt x="308" y="187"/>
                  </a:cubicBezTo>
                  <a:cubicBezTo>
                    <a:pt x="309" y="187"/>
                    <a:pt x="309" y="188"/>
                    <a:pt x="309" y="188"/>
                  </a:cubicBezTo>
                  <a:cubicBezTo>
                    <a:pt x="319" y="211"/>
                    <a:pt x="319" y="211"/>
                    <a:pt x="319" y="211"/>
                  </a:cubicBezTo>
                  <a:cubicBezTo>
                    <a:pt x="319" y="212"/>
                    <a:pt x="319" y="212"/>
                    <a:pt x="319" y="213"/>
                  </a:cubicBezTo>
                  <a:cubicBezTo>
                    <a:pt x="319" y="213"/>
                    <a:pt x="318" y="213"/>
                    <a:pt x="317" y="214"/>
                  </a:cubicBezTo>
                  <a:cubicBezTo>
                    <a:pt x="315" y="214"/>
                    <a:pt x="315" y="214"/>
                    <a:pt x="315" y="214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25" y="212"/>
                    <a:pt x="325" y="212"/>
                    <a:pt x="325" y="212"/>
                  </a:cubicBezTo>
                  <a:cubicBezTo>
                    <a:pt x="325" y="211"/>
                    <a:pt x="325" y="211"/>
                    <a:pt x="325" y="211"/>
                  </a:cubicBezTo>
                  <a:cubicBezTo>
                    <a:pt x="323" y="211"/>
                    <a:pt x="323" y="211"/>
                    <a:pt x="323" y="211"/>
                  </a:cubicBezTo>
                  <a:cubicBezTo>
                    <a:pt x="322" y="212"/>
                    <a:pt x="322" y="212"/>
                    <a:pt x="321" y="212"/>
                  </a:cubicBezTo>
                  <a:cubicBezTo>
                    <a:pt x="321" y="212"/>
                    <a:pt x="320" y="211"/>
                    <a:pt x="320" y="211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2" y="189"/>
                    <a:pt x="312" y="189"/>
                    <a:pt x="312" y="189"/>
                  </a:cubicBezTo>
                  <a:cubicBezTo>
                    <a:pt x="340" y="206"/>
                    <a:pt x="340" y="206"/>
                    <a:pt x="340" y="206"/>
                  </a:cubicBezTo>
                  <a:cubicBezTo>
                    <a:pt x="339" y="206"/>
                    <a:pt x="339" y="206"/>
                    <a:pt x="339" y="206"/>
                  </a:cubicBezTo>
                  <a:cubicBezTo>
                    <a:pt x="341" y="205"/>
                    <a:pt x="341" y="205"/>
                    <a:pt x="341" y="205"/>
                  </a:cubicBezTo>
                  <a:cubicBezTo>
                    <a:pt x="330" y="180"/>
                    <a:pt x="330" y="180"/>
                    <a:pt x="330" y="180"/>
                  </a:cubicBezTo>
                  <a:cubicBezTo>
                    <a:pt x="330" y="179"/>
                    <a:pt x="330" y="179"/>
                    <a:pt x="331" y="178"/>
                  </a:cubicBezTo>
                  <a:cubicBezTo>
                    <a:pt x="331" y="178"/>
                    <a:pt x="331" y="178"/>
                    <a:pt x="332" y="177"/>
                  </a:cubicBezTo>
                  <a:cubicBezTo>
                    <a:pt x="334" y="177"/>
                    <a:pt x="334" y="177"/>
                    <a:pt x="334" y="177"/>
                  </a:cubicBezTo>
                  <a:cubicBezTo>
                    <a:pt x="333" y="176"/>
                    <a:pt x="333" y="176"/>
                    <a:pt x="333" y="176"/>
                  </a:cubicBezTo>
                  <a:cubicBezTo>
                    <a:pt x="324" y="179"/>
                    <a:pt x="324" y="179"/>
                    <a:pt x="324" y="179"/>
                  </a:cubicBezTo>
                  <a:cubicBezTo>
                    <a:pt x="325" y="180"/>
                    <a:pt x="325" y="180"/>
                    <a:pt x="325" y="180"/>
                  </a:cubicBezTo>
                  <a:cubicBezTo>
                    <a:pt x="326" y="180"/>
                    <a:pt x="326" y="180"/>
                    <a:pt x="326" y="180"/>
                  </a:cubicBezTo>
                  <a:cubicBezTo>
                    <a:pt x="327" y="179"/>
                    <a:pt x="328" y="179"/>
                    <a:pt x="328" y="179"/>
                  </a:cubicBezTo>
                  <a:cubicBezTo>
                    <a:pt x="329" y="179"/>
                    <a:pt x="329" y="180"/>
                    <a:pt x="329" y="180"/>
                  </a:cubicBezTo>
                  <a:cubicBezTo>
                    <a:pt x="337" y="199"/>
                    <a:pt x="337" y="199"/>
                    <a:pt x="337" y="199"/>
                  </a:cubicBezTo>
                  <a:cubicBezTo>
                    <a:pt x="336" y="199"/>
                    <a:pt x="336" y="199"/>
                    <a:pt x="336" y="199"/>
                  </a:cubicBezTo>
                  <a:close/>
                  <a:moveTo>
                    <a:pt x="301" y="219"/>
                  </a:moveTo>
                  <a:cubicBezTo>
                    <a:pt x="303" y="218"/>
                    <a:pt x="305" y="217"/>
                    <a:pt x="307" y="215"/>
                  </a:cubicBezTo>
                  <a:cubicBezTo>
                    <a:pt x="308" y="213"/>
                    <a:pt x="308" y="212"/>
                    <a:pt x="308" y="21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1" y="190"/>
                  </a:cubicBezTo>
                  <a:cubicBezTo>
                    <a:pt x="301" y="189"/>
                    <a:pt x="300" y="189"/>
                    <a:pt x="300" y="190"/>
                  </a:cubicBezTo>
                  <a:cubicBezTo>
                    <a:pt x="298" y="190"/>
                    <a:pt x="298" y="190"/>
                    <a:pt x="298" y="190"/>
                  </a:cubicBezTo>
                  <a:cubicBezTo>
                    <a:pt x="298" y="189"/>
                    <a:pt x="298" y="189"/>
                    <a:pt x="298" y="189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8"/>
                    <a:pt x="307" y="188"/>
                    <a:pt x="307" y="188"/>
                  </a:cubicBezTo>
                  <a:cubicBezTo>
                    <a:pt x="306" y="188"/>
                    <a:pt x="306" y="188"/>
                    <a:pt x="306" y="188"/>
                  </a:cubicBezTo>
                  <a:cubicBezTo>
                    <a:pt x="305" y="188"/>
                    <a:pt x="304" y="189"/>
                    <a:pt x="304" y="189"/>
                  </a:cubicBezTo>
                  <a:cubicBezTo>
                    <a:pt x="304" y="189"/>
                    <a:pt x="304" y="190"/>
                    <a:pt x="304" y="190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0" y="212"/>
                    <a:pt x="309" y="214"/>
                    <a:pt x="308" y="216"/>
                  </a:cubicBezTo>
                  <a:cubicBezTo>
                    <a:pt x="306" y="218"/>
                    <a:pt x="304" y="219"/>
                    <a:pt x="301" y="220"/>
                  </a:cubicBezTo>
                  <a:cubicBezTo>
                    <a:pt x="298" y="221"/>
                    <a:pt x="295" y="221"/>
                    <a:pt x="293" y="221"/>
                  </a:cubicBezTo>
                  <a:cubicBezTo>
                    <a:pt x="290" y="220"/>
                    <a:pt x="289" y="219"/>
                    <a:pt x="288" y="216"/>
                  </a:cubicBezTo>
                  <a:cubicBezTo>
                    <a:pt x="282" y="196"/>
                    <a:pt x="282" y="196"/>
                    <a:pt x="282" y="196"/>
                  </a:cubicBezTo>
                  <a:cubicBezTo>
                    <a:pt x="282" y="196"/>
                    <a:pt x="282" y="195"/>
                    <a:pt x="281" y="195"/>
                  </a:cubicBezTo>
                  <a:cubicBezTo>
                    <a:pt x="281" y="195"/>
                    <a:pt x="280" y="195"/>
                    <a:pt x="280" y="195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8" y="195"/>
                    <a:pt x="278" y="195"/>
                    <a:pt x="278" y="195"/>
                  </a:cubicBezTo>
                  <a:cubicBezTo>
                    <a:pt x="289" y="192"/>
                    <a:pt x="289" y="192"/>
                    <a:pt x="289" y="192"/>
                  </a:cubicBezTo>
                  <a:cubicBezTo>
                    <a:pt x="289" y="193"/>
                    <a:pt x="289" y="193"/>
                    <a:pt x="289" y="193"/>
                  </a:cubicBezTo>
                  <a:cubicBezTo>
                    <a:pt x="288" y="193"/>
                    <a:pt x="288" y="193"/>
                    <a:pt x="288" y="193"/>
                  </a:cubicBezTo>
                  <a:cubicBezTo>
                    <a:pt x="287" y="193"/>
                    <a:pt x="287" y="194"/>
                    <a:pt x="286" y="194"/>
                  </a:cubicBezTo>
                  <a:cubicBezTo>
                    <a:pt x="286" y="194"/>
                    <a:pt x="286" y="195"/>
                    <a:pt x="286" y="195"/>
                  </a:cubicBezTo>
                  <a:cubicBezTo>
                    <a:pt x="292" y="215"/>
                    <a:pt x="292" y="215"/>
                    <a:pt x="292" y="215"/>
                  </a:cubicBezTo>
                  <a:cubicBezTo>
                    <a:pt x="292" y="217"/>
                    <a:pt x="293" y="219"/>
                    <a:pt x="295" y="219"/>
                  </a:cubicBezTo>
                  <a:cubicBezTo>
                    <a:pt x="297" y="219"/>
                    <a:pt x="299" y="219"/>
                    <a:pt x="301" y="219"/>
                  </a:cubicBezTo>
                  <a:close/>
                  <a:moveTo>
                    <a:pt x="244" y="198"/>
                  </a:moveTo>
                  <a:cubicBezTo>
                    <a:pt x="241" y="198"/>
                    <a:pt x="239" y="200"/>
                    <a:pt x="237" y="202"/>
                  </a:cubicBezTo>
                  <a:cubicBezTo>
                    <a:pt x="235" y="205"/>
                    <a:pt x="234" y="208"/>
                    <a:pt x="234" y="213"/>
                  </a:cubicBezTo>
                  <a:cubicBezTo>
                    <a:pt x="234" y="217"/>
                    <a:pt x="235" y="220"/>
                    <a:pt x="237" y="223"/>
                  </a:cubicBezTo>
                  <a:cubicBezTo>
                    <a:pt x="239" y="225"/>
                    <a:pt x="241" y="227"/>
                    <a:pt x="245" y="227"/>
                  </a:cubicBezTo>
                  <a:cubicBezTo>
                    <a:pt x="247" y="227"/>
                    <a:pt x="248" y="226"/>
                    <a:pt x="250" y="226"/>
                  </a:cubicBezTo>
                  <a:cubicBezTo>
                    <a:pt x="251" y="225"/>
                    <a:pt x="251" y="224"/>
                    <a:pt x="251" y="223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51" y="217"/>
                    <a:pt x="251" y="216"/>
                    <a:pt x="250" y="216"/>
                  </a:cubicBezTo>
                  <a:cubicBezTo>
                    <a:pt x="250" y="215"/>
                    <a:pt x="249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6" y="214"/>
                    <a:pt x="246" y="214"/>
                    <a:pt x="246" y="214"/>
                  </a:cubicBezTo>
                  <a:cubicBezTo>
                    <a:pt x="259" y="214"/>
                    <a:pt x="259" y="214"/>
                    <a:pt x="259" y="214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8" y="215"/>
                    <a:pt x="258" y="215"/>
                    <a:pt x="258" y="215"/>
                  </a:cubicBezTo>
                  <a:cubicBezTo>
                    <a:pt x="257" y="215"/>
                    <a:pt x="256" y="215"/>
                    <a:pt x="256" y="216"/>
                  </a:cubicBezTo>
                  <a:cubicBezTo>
                    <a:pt x="255" y="216"/>
                    <a:pt x="255" y="216"/>
                    <a:pt x="255" y="217"/>
                  </a:cubicBezTo>
                  <a:cubicBezTo>
                    <a:pt x="255" y="226"/>
                    <a:pt x="255" y="226"/>
                    <a:pt x="255" y="226"/>
                  </a:cubicBezTo>
                  <a:cubicBezTo>
                    <a:pt x="255" y="226"/>
                    <a:pt x="255" y="226"/>
                    <a:pt x="255" y="226"/>
                  </a:cubicBezTo>
                  <a:cubicBezTo>
                    <a:pt x="254" y="226"/>
                    <a:pt x="254" y="226"/>
                    <a:pt x="254" y="226"/>
                  </a:cubicBezTo>
                  <a:cubicBezTo>
                    <a:pt x="253" y="226"/>
                    <a:pt x="253" y="226"/>
                    <a:pt x="253" y="226"/>
                  </a:cubicBezTo>
                  <a:cubicBezTo>
                    <a:pt x="252" y="226"/>
                    <a:pt x="252" y="226"/>
                    <a:pt x="252" y="226"/>
                  </a:cubicBezTo>
                  <a:cubicBezTo>
                    <a:pt x="251" y="227"/>
                    <a:pt x="250" y="227"/>
                    <a:pt x="249" y="227"/>
                  </a:cubicBezTo>
                  <a:cubicBezTo>
                    <a:pt x="247" y="228"/>
                    <a:pt x="246" y="228"/>
                    <a:pt x="245" y="228"/>
                  </a:cubicBezTo>
                  <a:cubicBezTo>
                    <a:pt x="240" y="228"/>
                    <a:pt x="236" y="227"/>
                    <a:pt x="234" y="224"/>
                  </a:cubicBezTo>
                  <a:cubicBezTo>
                    <a:pt x="231" y="221"/>
                    <a:pt x="230" y="217"/>
                    <a:pt x="230" y="213"/>
                  </a:cubicBezTo>
                  <a:cubicBezTo>
                    <a:pt x="230" y="209"/>
                    <a:pt x="231" y="205"/>
                    <a:pt x="234" y="202"/>
                  </a:cubicBezTo>
                  <a:cubicBezTo>
                    <a:pt x="236" y="199"/>
                    <a:pt x="240" y="197"/>
                    <a:pt x="244" y="197"/>
                  </a:cubicBezTo>
                  <a:cubicBezTo>
                    <a:pt x="245" y="197"/>
                    <a:pt x="246" y="197"/>
                    <a:pt x="247" y="197"/>
                  </a:cubicBezTo>
                  <a:cubicBezTo>
                    <a:pt x="249" y="198"/>
                    <a:pt x="250" y="198"/>
                    <a:pt x="250" y="198"/>
                  </a:cubicBezTo>
                  <a:cubicBezTo>
                    <a:pt x="250" y="198"/>
                    <a:pt x="251" y="198"/>
                    <a:pt x="251" y="198"/>
                  </a:cubicBezTo>
                  <a:cubicBezTo>
                    <a:pt x="252" y="197"/>
                    <a:pt x="252" y="197"/>
                    <a:pt x="253" y="197"/>
                  </a:cubicBezTo>
                  <a:cubicBezTo>
                    <a:pt x="255" y="205"/>
                    <a:pt x="255" y="205"/>
                    <a:pt x="255" y="205"/>
                  </a:cubicBezTo>
                  <a:cubicBezTo>
                    <a:pt x="253" y="205"/>
                    <a:pt x="253" y="205"/>
                    <a:pt x="253" y="205"/>
                  </a:cubicBezTo>
                  <a:cubicBezTo>
                    <a:pt x="252" y="203"/>
                    <a:pt x="251" y="201"/>
                    <a:pt x="250" y="200"/>
                  </a:cubicBezTo>
                  <a:cubicBezTo>
                    <a:pt x="248" y="199"/>
                    <a:pt x="246" y="198"/>
                    <a:pt x="244" y="198"/>
                  </a:cubicBezTo>
                  <a:close/>
                  <a:moveTo>
                    <a:pt x="224" y="221"/>
                  </a:moveTo>
                  <a:cubicBezTo>
                    <a:pt x="211" y="196"/>
                    <a:pt x="211" y="196"/>
                    <a:pt x="211" y="196"/>
                  </a:cubicBezTo>
                  <a:cubicBezTo>
                    <a:pt x="203" y="195"/>
                    <a:pt x="203" y="195"/>
                    <a:pt x="203" y="195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6"/>
                    <a:pt x="204" y="196"/>
                    <a:pt x="204" y="196"/>
                  </a:cubicBezTo>
                  <a:cubicBezTo>
                    <a:pt x="205" y="196"/>
                    <a:pt x="206" y="196"/>
                    <a:pt x="206" y="197"/>
                  </a:cubicBezTo>
                  <a:cubicBezTo>
                    <a:pt x="207" y="197"/>
                    <a:pt x="207" y="197"/>
                    <a:pt x="207" y="198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3" y="223"/>
                    <a:pt x="203" y="224"/>
                    <a:pt x="203" y="224"/>
                  </a:cubicBezTo>
                  <a:cubicBezTo>
                    <a:pt x="202" y="224"/>
                    <a:pt x="202" y="224"/>
                    <a:pt x="201" y="224"/>
                  </a:cubicBezTo>
                  <a:cubicBezTo>
                    <a:pt x="199" y="224"/>
                    <a:pt x="199" y="224"/>
                    <a:pt x="199" y="224"/>
                  </a:cubicBezTo>
                  <a:cubicBezTo>
                    <a:pt x="199" y="225"/>
                    <a:pt x="199" y="225"/>
                    <a:pt x="199" y="225"/>
                  </a:cubicBezTo>
                  <a:cubicBezTo>
                    <a:pt x="209" y="226"/>
                    <a:pt x="209" y="226"/>
                    <a:pt x="209" y="226"/>
                  </a:cubicBezTo>
                  <a:cubicBezTo>
                    <a:pt x="209" y="225"/>
                    <a:pt x="209" y="225"/>
                    <a:pt x="209" y="225"/>
                  </a:cubicBezTo>
                  <a:cubicBezTo>
                    <a:pt x="207" y="225"/>
                    <a:pt x="207" y="225"/>
                    <a:pt x="207" y="225"/>
                  </a:cubicBezTo>
                  <a:cubicBezTo>
                    <a:pt x="206" y="225"/>
                    <a:pt x="206" y="224"/>
                    <a:pt x="205" y="224"/>
                  </a:cubicBezTo>
                  <a:cubicBezTo>
                    <a:pt x="205" y="224"/>
                    <a:pt x="205" y="223"/>
                    <a:pt x="205" y="223"/>
                  </a:cubicBezTo>
                  <a:cubicBezTo>
                    <a:pt x="208" y="199"/>
                    <a:pt x="208" y="199"/>
                    <a:pt x="208" y="199"/>
                  </a:cubicBezTo>
                  <a:cubicBezTo>
                    <a:pt x="208" y="199"/>
                    <a:pt x="208" y="199"/>
                    <a:pt x="208" y="199"/>
                  </a:cubicBezTo>
                  <a:cubicBezTo>
                    <a:pt x="224" y="228"/>
                    <a:pt x="224" y="228"/>
                    <a:pt x="224" y="228"/>
                  </a:cubicBezTo>
                  <a:cubicBezTo>
                    <a:pt x="224" y="228"/>
                    <a:pt x="224" y="228"/>
                    <a:pt x="224" y="228"/>
                  </a:cubicBezTo>
                  <a:cubicBezTo>
                    <a:pt x="225" y="228"/>
                    <a:pt x="225" y="228"/>
                    <a:pt x="225" y="228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30" y="200"/>
                  </a:cubicBezTo>
                  <a:cubicBezTo>
                    <a:pt x="230" y="200"/>
                    <a:pt x="231" y="200"/>
                    <a:pt x="232" y="200"/>
                  </a:cubicBezTo>
                  <a:cubicBezTo>
                    <a:pt x="234" y="200"/>
                    <a:pt x="234" y="200"/>
                    <a:pt x="234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24" y="198"/>
                    <a:pt x="224" y="198"/>
                    <a:pt x="224" y="198"/>
                  </a:cubicBezTo>
                  <a:cubicBezTo>
                    <a:pt x="224" y="199"/>
                    <a:pt x="224" y="199"/>
                    <a:pt x="224" y="199"/>
                  </a:cubicBezTo>
                  <a:cubicBezTo>
                    <a:pt x="226" y="199"/>
                    <a:pt x="226" y="199"/>
                    <a:pt x="226" y="199"/>
                  </a:cubicBezTo>
                  <a:cubicBezTo>
                    <a:pt x="226" y="199"/>
                    <a:pt x="227" y="199"/>
                    <a:pt x="227" y="200"/>
                  </a:cubicBezTo>
                  <a:cubicBezTo>
                    <a:pt x="228" y="200"/>
                    <a:pt x="228" y="200"/>
                    <a:pt x="228" y="201"/>
                  </a:cubicBezTo>
                  <a:cubicBezTo>
                    <a:pt x="225" y="221"/>
                    <a:pt x="225" y="221"/>
                    <a:pt x="225" y="221"/>
                  </a:cubicBezTo>
                  <a:cubicBezTo>
                    <a:pt x="224" y="221"/>
                    <a:pt x="224" y="221"/>
                    <a:pt x="224" y="221"/>
                  </a:cubicBezTo>
                  <a:close/>
                  <a:moveTo>
                    <a:pt x="201" y="210"/>
                  </a:moveTo>
                  <a:cubicBezTo>
                    <a:pt x="200" y="215"/>
                    <a:pt x="197" y="218"/>
                    <a:pt x="194" y="220"/>
                  </a:cubicBezTo>
                  <a:cubicBezTo>
                    <a:pt x="191" y="222"/>
                    <a:pt x="187" y="223"/>
                    <a:pt x="183" y="222"/>
                  </a:cubicBezTo>
                  <a:cubicBezTo>
                    <a:pt x="180" y="221"/>
                    <a:pt x="177" y="219"/>
                    <a:pt x="175" y="215"/>
                  </a:cubicBezTo>
                  <a:cubicBezTo>
                    <a:pt x="173" y="212"/>
                    <a:pt x="172" y="208"/>
                    <a:pt x="173" y="203"/>
                  </a:cubicBezTo>
                  <a:cubicBezTo>
                    <a:pt x="174" y="199"/>
                    <a:pt x="176" y="196"/>
                    <a:pt x="179" y="194"/>
                  </a:cubicBezTo>
                  <a:cubicBezTo>
                    <a:pt x="183" y="191"/>
                    <a:pt x="186" y="191"/>
                    <a:pt x="190" y="192"/>
                  </a:cubicBezTo>
                  <a:cubicBezTo>
                    <a:pt x="195" y="193"/>
                    <a:pt x="198" y="195"/>
                    <a:pt x="199" y="198"/>
                  </a:cubicBezTo>
                  <a:cubicBezTo>
                    <a:pt x="201" y="202"/>
                    <a:pt x="202" y="206"/>
                    <a:pt x="201" y="210"/>
                  </a:cubicBezTo>
                  <a:close/>
                  <a:moveTo>
                    <a:pt x="178" y="205"/>
                  </a:moveTo>
                  <a:cubicBezTo>
                    <a:pt x="177" y="210"/>
                    <a:pt x="177" y="213"/>
                    <a:pt x="178" y="216"/>
                  </a:cubicBezTo>
                  <a:cubicBezTo>
                    <a:pt x="179" y="219"/>
                    <a:pt x="181" y="220"/>
                    <a:pt x="184" y="221"/>
                  </a:cubicBezTo>
                  <a:cubicBezTo>
                    <a:pt x="186" y="221"/>
                    <a:pt x="189" y="221"/>
                    <a:pt x="191" y="219"/>
                  </a:cubicBezTo>
                  <a:cubicBezTo>
                    <a:pt x="193" y="217"/>
                    <a:pt x="195" y="214"/>
                    <a:pt x="196" y="209"/>
                  </a:cubicBezTo>
                  <a:cubicBezTo>
                    <a:pt x="197" y="205"/>
                    <a:pt x="197" y="201"/>
                    <a:pt x="196" y="198"/>
                  </a:cubicBezTo>
                  <a:cubicBezTo>
                    <a:pt x="195" y="195"/>
                    <a:pt x="193" y="194"/>
                    <a:pt x="190" y="193"/>
                  </a:cubicBezTo>
                  <a:cubicBezTo>
                    <a:pt x="187" y="192"/>
                    <a:pt x="185" y="193"/>
                    <a:pt x="183" y="195"/>
                  </a:cubicBezTo>
                  <a:cubicBezTo>
                    <a:pt x="180" y="197"/>
                    <a:pt x="179" y="200"/>
                    <a:pt x="178" y="205"/>
                  </a:cubicBezTo>
                  <a:close/>
                  <a:moveTo>
                    <a:pt x="159" y="214"/>
                  </a:moveTo>
                  <a:cubicBezTo>
                    <a:pt x="160" y="213"/>
                    <a:pt x="160" y="213"/>
                    <a:pt x="160" y="213"/>
                  </a:cubicBezTo>
                  <a:cubicBezTo>
                    <a:pt x="157" y="213"/>
                    <a:pt x="157" y="213"/>
                    <a:pt x="157" y="213"/>
                  </a:cubicBezTo>
                  <a:cubicBezTo>
                    <a:pt x="157" y="212"/>
                    <a:pt x="156" y="212"/>
                    <a:pt x="156" y="212"/>
                  </a:cubicBezTo>
                  <a:cubicBezTo>
                    <a:pt x="156" y="211"/>
                    <a:pt x="156" y="211"/>
                    <a:pt x="156" y="210"/>
                  </a:cubicBezTo>
                  <a:cubicBezTo>
                    <a:pt x="165" y="188"/>
                    <a:pt x="165" y="188"/>
                    <a:pt x="165" y="188"/>
                  </a:cubicBezTo>
                  <a:cubicBezTo>
                    <a:pt x="165" y="187"/>
                    <a:pt x="166" y="186"/>
                    <a:pt x="166" y="186"/>
                  </a:cubicBezTo>
                  <a:cubicBezTo>
                    <a:pt x="166" y="186"/>
                    <a:pt x="167" y="186"/>
                    <a:pt x="169" y="187"/>
                  </a:cubicBezTo>
                  <a:cubicBezTo>
                    <a:pt x="171" y="188"/>
                    <a:pt x="172" y="189"/>
                    <a:pt x="173" y="190"/>
                  </a:cubicBezTo>
                  <a:cubicBezTo>
                    <a:pt x="173" y="191"/>
                    <a:pt x="173" y="192"/>
                    <a:pt x="174" y="195"/>
                  </a:cubicBezTo>
                  <a:cubicBezTo>
                    <a:pt x="175" y="196"/>
                    <a:pt x="175" y="196"/>
                    <a:pt x="175" y="196"/>
                  </a:cubicBezTo>
                  <a:cubicBezTo>
                    <a:pt x="176" y="189"/>
                    <a:pt x="176" y="189"/>
                    <a:pt x="176" y="189"/>
                  </a:cubicBezTo>
                  <a:cubicBezTo>
                    <a:pt x="153" y="180"/>
                    <a:pt x="153" y="180"/>
                    <a:pt x="153" y="180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50" y="186"/>
                    <a:pt x="150" y="186"/>
                    <a:pt x="150" y="186"/>
                  </a:cubicBezTo>
                  <a:cubicBezTo>
                    <a:pt x="152" y="184"/>
                    <a:pt x="154" y="183"/>
                    <a:pt x="155" y="183"/>
                  </a:cubicBezTo>
                  <a:cubicBezTo>
                    <a:pt x="156" y="182"/>
                    <a:pt x="158" y="183"/>
                    <a:pt x="160" y="184"/>
                  </a:cubicBezTo>
                  <a:cubicBezTo>
                    <a:pt x="161" y="184"/>
                    <a:pt x="162" y="184"/>
                    <a:pt x="162" y="184"/>
                  </a:cubicBezTo>
                  <a:cubicBezTo>
                    <a:pt x="162" y="185"/>
                    <a:pt x="162" y="185"/>
                    <a:pt x="161" y="186"/>
                  </a:cubicBezTo>
                  <a:cubicBezTo>
                    <a:pt x="152" y="209"/>
                    <a:pt x="152" y="209"/>
                    <a:pt x="152" y="209"/>
                  </a:cubicBezTo>
                  <a:cubicBezTo>
                    <a:pt x="152" y="209"/>
                    <a:pt x="152" y="210"/>
                    <a:pt x="151" y="210"/>
                  </a:cubicBezTo>
                  <a:cubicBezTo>
                    <a:pt x="151" y="210"/>
                    <a:pt x="150" y="210"/>
                    <a:pt x="149" y="209"/>
                  </a:cubicBezTo>
                  <a:cubicBezTo>
                    <a:pt x="147" y="209"/>
                    <a:pt x="147" y="209"/>
                    <a:pt x="147" y="209"/>
                  </a:cubicBezTo>
                  <a:cubicBezTo>
                    <a:pt x="147" y="210"/>
                    <a:pt x="147" y="210"/>
                    <a:pt x="147" y="210"/>
                  </a:cubicBezTo>
                  <a:cubicBezTo>
                    <a:pt x="159" y="214"/>
                    <a:pt x="159" y="214"/>
                    <a:pt x="159" y="214"/>
                  </a:cubicBezTo>
                  <a:close/>
                  <a:moveTo>
                    <a:pt x="145" y="193"/>
                  </a:moveTo>
                  <a:cubicBezTo>
                    <a:pt x="143" y="197"/>
                    <a:pt x="140" y="200"/>
                    <a:pt x="136" y="201"/>
                  </a:cubicBezTo>
                  <a:cubicBezTo>
                    <a:pt x="132" y="202"/>
                    <a:pt x="129" y="202"/>
                    <a:pt x="125" y="200"/>
                  </a:cubicBezTo>
                  <a:cubicBezTo>
                    <a:pt x="122" y="198"/>
                    <a:pt x="120" y="195"/>
                    <a:pt x="119" y="191"/>
                  </a:cubicBezTo>
                  <a:cubicBezTo>
                    <a:pt x="117" y="187"/>
                    <a:pt x="118" y="183"/>
                    <a:pt x="120" y="179"/>
                  </a:cubicBezTo>
                  <a:cubicBezTo>
                    <a:pt x="122" y="175"/>
                    <a:pt x="125" y="173"/>
                    <a:pt x="129" y="171"/>
                  </a:cubicBezTo>
                  <a:cubicBezTo>
                    <a:pt x="132" y="170"/>
                    <a:pt x="136" y="170"/>
                    <a:pt x="140" y="172"/>
                  </a:cubicBezTo>
                  <a:cubicBezTo>
                    <a:pt x="144" y="174"/>
                    <a:pt x="146" y="177"/>
                    <a:pt x="147" y="181"/>
                  </a:cubicBezTo>
                  <a:cubicBezTo>
                    <a:pt x="148" y="185"/>
                    <a:pt x="147" y="189"/>
                    <a:pt x="145" y="193"/>
                  </a:cubicBezTo>
                  <a:close/>
                  <a:moveTo>
                    <a:pt x="124" y="182"/>
                  </a:moveTo>
                  <a:cubicBezTo>
                    <a:pt x="122" y="186"/>
                    <a:pt x="121" y="190"/>
                    <a:pt x="122" y="193"/>
                  </a:cubicBezTo>
                  <a:cubicBezTo>
                    <a:pt x="122" y="195"/>
                    <a:pt x="123" y="197"/>
                    <a:pt x="126" y="199"/>
                  </a:cubicBezTo>
                  <a:cubicBezTo>
                    <a:pt x="128" y="200"/>
                    <a:pt x="131" y="200"/>
                    <a:pt x="133" y="199"/>
                  </a:cubicBezTo>
                  <a:cubicBezTo>
                    <a:pt x="136" y="198"/>
                    <a:pt x="138" y="195"/>
                    <a:pt x="141" y="190"/>
                  </a:cubicBezTo>
                  <a:cubicBezTo>
                    <a:pt x="143" y="187"/>
                    <a:pt x="144" y="183"/>
                    <a:pt x="144" y="180"/>
                  </a:cubicBezTo>
                  <a:cubicBezTo>
                    <a:pt x="144" y="177"/>
                    <a:pt x="142" y="175"/>
                    <a:pt x="139" y="173"/>
                  </a:cubicBezTo>
                  <a:cubicBezTo>
                    <a:pt x="137" y="172"/>
                    <a:pt x="134" y="172"/>
                    <a:pt x="132" y="173"/>
                  </a:cubicBezTo>
                  <a:cubicBezTo>
                    <a:pt x="129" y="175"/>
                    <a:pt x="127" y="177"/>
                    <a:pt x="124" y="182"/>
                  </a:cubicBezTo>
                  <a:close/>
                  <a:moveTo>
                    <a:pt x="114" y="160"/>
                  </a:moveTo>
                  <a:cubicBezTo>
                    <a:pt x="114" y="160"/>
                    <a:pt x="114" y="160"/>
                    <a:pt x="114" y="160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114" y="160"/>
                    <a:pt x="114" y="160"/>
                    <a:pt x="114" y="160"/>
                  </a:cubicBezTo>
                  <a:close/>
                  <a:moveTo>
                    <a:pt x="109" y="176"/>
                  </a:moveTo>
                  <a:cubicBezTo>
                    <a:pt x="106" y="184"/>
                    <a:pt x="106" y="184"/>
                    <a:pt x="106" y="184"/>
                  </a:cubicBezTo>
                  <a:cubicBezTo>
                    <a:pt x="106" y="185"/>
                    <a:pt x="106" y="185"/>
                    <a:pt x="105" y="185"/>
                  </a:cubicBezTo>
                  <a:cubicBezTo>
                    <a:pt x="105" y="186"/>
                    <a:pt x="104" y="185"/>
                    <a:pt x="103" y="185"/>
                  </a:cubicBezTo>
                  <a:cubicBezTo>
                    <a:pt x="103" y="184"/>
                    <a:pt x="103" y="184"/>
                    <a:pt x="103" y="184"/>
                  </a:cubicBezTo>
                  <a:cubicBezTo>
                    <a:pt x="102" y="185"/>
                    <a:pt x="102" y="185"/>
                    <a:pt x="102" y="185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1" y="190"/>
                    <a:pt x="111" y="190"/>
                    <a:pt x="111" y="190"/>
                  </a:cubicBezTo>
                  <a:cubicBezTo>
                    <a:pt x="110" y="190"/>
                    <a:pt x="110" y="189"/>
                    <a:pt x="110" y="189"/>
                  </a:cubicBezTo>
                  <a:cubicBezTo>
                    <a:pt x="109" y="188"/>
                    <a:pt x="109" y="187"/>
                    <a:pt x="109" y="187"/>
                  </a:cubicBezTo>
                  <a:cubicBezTo>
                    <a:pt x="118" y="159"/>
                    <a:pt x="118" y="159"/>
                    <a:pt x="118" y="159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91" y="173"/>
                    <a:pt x="91" y="173"/>
                    <a:pt x="91" y="173"/>
                  </a:cubicBezTo>
                  <a:cubicBezTo>
                    <a:pt x="90" y="174"/>
                    <a:pt x="90" y="174"/>
                    <a:pt x="89" y="174"/>
                  </a:cubicBezTo>
                  <a:cubicBezTo>
                    <a:pt x="88" y="174"/>
                    <a:pt x="88" y="173"/>
                    <a:pt x="87" y="173"/>
                  </a:cubicBezTo>
                  <a:cubicBezTo>
                    <a:pt x="87" y="173"/>
                    <a:pt x="87" y="173"/>
                    <a:pt x="87" y="173"/>
                  </a:cubicBezTo>
                  <a:cubicBezTo>
                    <a:pt x="86" y="173"/>
                    <a:pt x="86" y="173"/>
                    <a:pt x="86" y="173"/>
                  </a:cubicBezTo>
                  <a:cubicBezTo>
                    <a:pt x="94" y="179"/>
                    <a:pt x="94" y="179"/>
                    <a:pt x="94" y="179"/>
                  </a:cubicBezTo>
                  <a:cubicBezTo>
                    <a:pt x="94" y="178"/>
                    <a:pt x="94" y="178"/>
                    <a:pt x="94" y="178"/>
                  </a:cubicBezTo>
                  <a:cubicBezTo>
                    <a:pt x="94" y="178"/>
                    <a:pt x="94" y="178"/>
                    <a:pt x="94" y="178"/>
                  </a:cubicBezTo>
                  <a:cubicBezTo>
                    <a:pt x="93" y="177"/>
                    <a:pt x="92" y="176"/>
                    <a:pt x="92" y="176"/>
                  </a:cubicBezTo>
                  <a:cubicBezTo>
                    <a:pt x="92" y="175"/>
                    <a:pt x="93" y="174"/>
                    <a:pt x="94" y="173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9" y="176"/>
                    <a:pt x="109" y="176"/>
                    <a:pt x="109" y="176"/>
                  </a:cubicBezTo>
                  <a:close/>
                  <a:moveTo>
                    <a:pt x="88" y="135"/>
                  </a:moveTo>
                  <a:cubicBezTo>
                    <a:pt x="89" y="134"/>
                    <a:pt x="89" y="134"/>
                    <a:pt x="89" y="134"/>
                  </a:cubicBezTo>
                  <a:cubicBezTo>
                    <a:pt x="103" y="148"/>
                    <a:pt x="103" y="148"/>
                    <a:pt x="103" y="148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98" y="145"/>
                    <a:pt x="98" y="145"/>
                    <a:pt x="98" y="145"/>
                  </a:cubicBezTo>
                  <a:cubicBezTo>
                    <a:pt x="98" y="144"/>
                    <a:pt x="97" y="144"/>
                    <a:pt x="97" y="144"/>
                  </a:cubicBezTo>
                  <a:cubicBezTo>
                    <a:pt x="97" y="144"/>
                    <a:pt x="96" y="144"/>
                    <a:pt x="96" y="144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78" y="163"/>
                    <a:pt x="78" y="163"/>
                    <a:pt x="78" y="164"/>
                  </a:cubicBezTo>
                  <a:cubicBezTo>
                    <a:pt x="78" y="164"/>
                    <a:pt x="78" y="164"/>
                    <a:pt x="79" y="165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2" y="170"/>
                    <a:pt x="82" y="170"/>
                    <a:pt x="82" y="170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69" y="155"/>
                    <a:pt x="69" y="155"/>
                    <a:pt x="69" y="155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3" y="160"/>
                    <a:pt x="74" y="160"/>
                    <a:pt x="74" y="160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3" y="141"/>
                    <a:pt x="93" y="141"/>
                    <a:pt x="93" y="140"/>
                  </a:cubicBezTo>
                  <a:cubicBezTo>
                    <a:pt x="93" y="140"/>
                    <a:pt x="93" y="139"/>
                    <a:pt x="92" y="139"/>
                  </a:cubicBezTo>
                  <a:cubicBezTo>
                    <a:pt x="88" y="135"/>
                    <a:pt x="88" y="135"/>
                    <a:pt x="88" y="135"/>
                  </a:cubicBezTo>
                  <a:close/>
                  <a:moveTo>
                    <a:pt x="77" y="125"/>
                  </a:moveTo>
                  <a:cubicBezTo>
                    <a:pt x="57" y="140"/>
                    <a:pt x="57" y="140"/>
                    <a:pt x="57" y="140"/>
                  </a:cubicBezTo>
                  <a:cubicBezTo>
                    <a:pt x="55" y="142"/>
                    <a:pt x="53" y="142"/>
                    <a:pt x="51" y="142"/>
                  </a:cubicBezTo>
                  <a:cubicBezTo>
                    <a:pt x="50" y="142"/>
                    <a:pt x="48" y="140"/>
                    <a:pt x="47" y="139"/>
                  </a:cubicBezTo>
                  <a:cubicBezTo>
                    <a:pt x="46" y="138"/>
                    <a:pt x="46" y="137"/>
                    <a:pt x="46" y="137"/>
                  </a:cubicBezTo>
                  <a:cubicBezTo>
                    <a:pt x="46" y="136"/>
                    <a:pt x="45" y="135"/>
                    <a:pt x="45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4"/>
                    <a:pt x="48" y="134"/>
                    <a:pt x="48" y="133"/>
                  </a:cubicBezTo>
                  <a:cubicBezTo>
                    <a:pt x="48" y="133"/>
                    <a:pt x="47" y="132"/>
                    <a:pt x="47" y="131"/>
                  </a:cubicBezTo>
                  <a:cubicBezTo>
                    <a:pt x="47" y="131"/>
                    <a:pt x="46" y="130"/>
                    <a:pt x="45" y="130"/>
                  </a:cubicBezTo>
                  <a:cubicBezTo>
                    <a:pt x="45" y="130"/>
                    <a:pt x="44" y="130"/>
                    <a:pt x="44" y="130"/>
                  </a:cubicBezTo>
                  <a:cubicBezTo>
                    <a:pt x="43" y="131"/>
                    <a:pt x="43" y="132"/>
                    <a:pt x="43" y="133"/>
                  </a:cubicBezTo>
                  <a:cubicBezTo>
                    <a:pt x="43" y="135"/>
                    <a:pt x="44" y="137"/>
                    <a:pt x="45" y="139"/>
                  </a:cubicBezTo>
                  <a:cubicBezTo>
                    <a:pt x="48" y="141"/>
                    <a:pt x="50" y="143"/>
                    <a:pt x="53" y="144"/>
                  </a:cubicBezTo>
                  <a:cubicBezTo>
                    <a:pt x="55" y="145"/>
                    <a:pt x="57" y="145"/>
                    <a:pt x="60" y="143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0" y="128"/>
                    <a:pt x="80" y="128"/>
                    <a:pt x="81" y="128"/>
                  </a:cubicBezTo>
                  <a:cubicBezTo>
                    <a:pt x="81" y="128"/>
                    <a:pt x="82" y="129"/>
                    <a:pt x="82" y="129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7" y="123"/>
                    <a:pt x="78" y="124"/>
                    <a:pt x="78" y="124"/>
                  </a:cubicBezTo>
                  <a:cubicBezTo>
                    <a:pt x="78" y="125"/>
                    <a:pt x="78" y="125"/>
                    <a:pt x="77" y="125"/>
                  </a:cubicBezTo>
                  <a:close/>
                  <a:moveTo>
                    <a:pt x="40" y="108"/>
                  </a:moveTo>
                  <a:cubicBezTo>
                    <a:pt x="40" y="109"/>
                    <a:pt x="40" y="109"/>
                    <a:pt x="40" y="10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8"/>
                    <a:pt x="59" y="98"/>
                    <a:pt x="59" y="97"/>
                  </a:cubicBezTo>
                  <a:cubicBezTo>
                    <a:pt x="59" y="97"/>
                    <a:pt x="59" y="96"/>
                    <a:pt x="58" y="96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0"/>
                    <a:pt x="60" y="100"/>
                    <a:pt x="60" y="100"/>
                  </a:cubicBezTo>
                  <a:cubicBezTo>
                    <a:pt x="60" y="99"/>
                    <a:pt x="59" y="99"/>
                    <a:pt x="59" y="100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5"/>
                    <a:pt x="26" y="95"/>
                  </a:cubicBezTo>
                  <a:cubicBezTo>
                    <a:pt x="26" y="96"/>
                    <a:pt x="26" y="96"/>
                    <a:pt x="26" y="97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4" y="92"/>
                    <a:pt x="24" y="93"/>
                    <a:pt x="24" y="93"/>
                  </a:cubicBezTo>
                  <a:cubicBezTo>
                    <a:pt x="25" y="93"/>
                    <a:pt x="25" y="93"/>
                    <a:pt x="26" y="93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80"/>
                    <a:pt x="48" y="79"/>
                    <a:pt x="48" y="79"/>
                  </a:cubicBezTo>
                  <a:cubicBezTo>
                    <a:pt x="48" y="79"/>
                    <a:pt x="48" y="78"/>
                    <a:pt x="47" y="77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40" y="108"/>
                    <a:pt x="40" y="108"/>
                    <a:pt x="40" y="108"/>
                  </a:cubicBezTo>
                  <a:close/>
                  <a:moveTo>
                    <a:pt x="41" y="65"/>
                  </a:moveTo>
                  <a:cubicBezTo>
                    <a:pt x="41" y="65"/>
                    <a:pt x="41" y="65"/>
                    <a:pt x="41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41" y="65"/>
                    <a:pt x="41" y="65"/>
                    <a:pt x="41" y="65"/>
                  </a:cubicBezTo>
                  <a:close/>
                  <a:moveTo>
                    <a:pt x="28" y="75"/>
                  </a:moveTo>
                  <a:cubicBezTo>
                    <a:pt x="22" y="81"/>
                    <a:pt x="22" y="81"/>
                    <a:pt x="22" y="81"/>
                  </a:cubicBezTo>
                  <a:cubicBezTo>
                    <a:pt x="21" y="81"/>
                    <a:pt x="21" y="81"/>
                    <a:pt x="20" y="81"/>
                  </a:cubicBezTo>
                  <a:cubicBezTo>
                    <a:pt x="20" y="81"/>
                    <a:pt x="19" y="81"/>
                    <a:pt x="19" y="80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2" y="88"/>
                    <a:pt x="22" y="87"/>
                    <a:pt x="22" y="86"/>
                  </a:cubicBezTo>
                  <a:cubicBezTo>
                    <a:pt x="22" y="86"/>
                    <a:pt x="23" y="85"/>
                    <a:pt x="23" y="85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4" y="63"/>
                    <a:pt x="13" y="63"/>
                    <a:pt x="13" y="63"/>
                  </a:cubicBezTo>
                  <a:cubicBezTo>
                    <a:pt x="13" y="62"/>
                    <a:pt x="12" y="62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4" y="67"/>
                    <a:pt x="14" y="67"/>
                    <a:pt x="15" y="66"/>
                  </a:cubicBezTo>
                  <a:cubicBezTo>
                    <a:pt x="15" y="66"/>
                    <a:pt x="16" y="65"/>
                    <a:pt x="17" y="65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8" y="75"/>
                    <a:pt x="28" y="75"/>
                    <a:pt x="28" y="75"/>
                  </a:cubicBezTo>
                  <a:close/>
                  <a:moveTo>
                    <a:pt x="34" y="31"/>
                  </a:move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9"/>
                    <a:pt x="35" y="39"/>
                  </a:cubicBezTo>
                  <a:cubicBezTo>
                    <a:pt x="35" y="39"/>
                    <a:pt x="35" y="40"/>
                    <a:pt x="34" y="4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5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0"/>
                    <a:pt x="9" y="5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44"/>
                    <a:pt x="37" y="45"/>
                    <a:pt x="37" y="46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lose/>
                  <a:moveTo>
                    <a:pt x="18" y="17"/>
                  </a:move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5" y="28"/>
                    <a:pt x="4" y="28"/>
                  </a:cubicBezTo>
                  <a:cubicBezTo>
                    <a:pt x="4" y="29"/>
                    <a:pt x="4" y="30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4" y="23"/>
                    <a:pt x="4" y="23"/>
                  </a:cubicBezTo>
                  <a:cubicBezTo>
                    <a:pt x="4" y="23"/>
                    <a:pt x="5" y="23"/>
                    <a:pt x="5" y="23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3" y="9"/>
                    <a:pt x="3" y="9"/>
                  </a:cubicBezTo>
                  <a:cubicBezTo>
                    <a:pt x="3" y="9"/>
                    <a:pt x="2" y="9"/>
                    <a:pt x="2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3" y="6"/>
                    <a:pt x="3" y="6"/>
                    <a:pt x="4" y="7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29" y="8"/>
                    <a:pt x="29" y="8"/>
                    <a:pt x="28" y="9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1"/>
                    <a:pt x="30" y="21"/>
                    <a:pt x="31" y="20"/>
                  </a:cubicBezTo>
                  <a:cubicBezTo>
                    <a:pt x="31" y="20"/>
                    <a:pt x="31" y="20"/>
                    <a:pt x="31" y="19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5"/>
                    <a:pt x="32" y="25"/>
                    <a:pt x="31" y="24"/>
                  </a:cubicBezTo>
                  <a:cubicBezTo>
                    <a:pt x="31" y="24"/>
                    <a:pt x="31" y="23"/>
                    <a:pt x="30" y="23"/>
                  </a:cubicBezTo>
                  <a:lnTo>
                    <a:pt x="1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îśḻîḓe"/>
            <p:cNvSpPr/>
            <p:nvPr/>
          </p:nvSpPr>
          <p:spPr bwMode="auto">
            <a:xfrm>
              <a:off x="3995738" y="-2342422"/>
              <a:ext cx="296863" cy="254000"/>
            </a:xfrm>
            <a:custGeom>
              <a:avLst/>
              <a:gdLst>
                <a:gd name="T0" fmla="*/ 83 w 90"/>
                <a:gd name="T1" fmla="*/ 42 h 77"/>
                <a:gd name="T2" fmla="*/ 18 w 90"/>
                <a:gd name="T3" fmla="*/ 69 h 77"/>
                <a:gd name="T4" fmla="*/ 10 w 90"/>
                <a:gd name="T5" fmla="*/ 68 h 77"/>
                <a:gd name="T6" fmla="*/ 33 w 90"/>
                <a:gd name="T7" fmla="*/ 27 h 77"/>
                <a:gd name="T8" fmla="*/ 31 w 90"/>
                <a:gd name="T9" fmla="*/ 23 h 77"/>
                <a:gd name="T10" fmla="*/ 8 w 90"/>
                <a:gd name="T11" fmla="*/ 37 h 77"/>
                <a:gd name="T12" fmla="*/ 4 w 90"/>
                <a:gd name="T13" fmla="*/ 32 h 77"/>
                <a:gd name="T14" fmla="*/ 28 w 90"/>
                <a:gd name="T15" fmla="*/ 16 h 77"/>
                <a:gd name="T16" fmla="*/ 26 w 90"/>
                <a:gd name="T17" fmla="*/ 7 h 77"/>
                <a:gd name="T18" fmla="*/ 30 w 90"/>
                <a:gd name="T19" fmla="*/ 5 h 77"/>
                <a:gd name="T20" fmla="*/ 33 w 90"/>
                <a:gd name="T21" fmla="*/ 10 h 77"/>
                <a:gd name="T22" fmla="*/ 45 w 90"/>
                <a:gd name="T23" fmla="*/ 12 h 77"/>
                <a:gd name="T24" fmla="*/ 58 w 90"/>
                <a:gd name="T25" fmla="*/ 6 h 77"/>
                <a:gd name="T26" fmla="*/ 65 w 90"/>
                <a:gd name="T27" fmla="*/ 12 h 77"/>
                <a:gd name="T28" fmla="*/ 43 w 90"/>
                <a:gd name="T29" fmla="*/ 18 h 77"/>
                <a:gd name="T30" fmla="*/ 46 w 90"/>
                <a:gd name="T31" fmla="*/ 22 h 77"/>
                <a:gd name="T32" fmla="*/ 87 w 90"/>
                <a:gd name="T33" fmla="*/ 35 h 77"/>
                <a:gd name="T34" fmla="*/ 83 w 90"/>
                <a:gd name="T35" fmla="*/ 4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77">
                  <a:moveTo>
                    <a:pt x="83" y="42"/>
                  </a:moveTo>
                  <a:cubicBezTo>
                    <a:pt x="59" y="18"/>
                    <a:pt x="25" y="23"/>
                    <a:pt x="18" y="69"/>
                  </a:cubicBezTo>
                  <a:cubicBezTo>
                    <a:pt x="17" y="76"/>
                    <a:pt x="11" y="77"/>
                    <a:pt x="10" y="68"/>
                  </a:cubicBezTo>
                  <a:cubicBezTo>
                    <a:pt x="12" y="44"/>
                    <a:pt x="29" y="33"/>
                    <a:pt x="33" y="27"/>
                  </a:cubicBezTo>
                  <a:cubicBezTo>
                    <a:pt x="34" y="25"/>
                    <a:pt x="33" y="23"/>
                    <a:pt x="31" y="23"/>
                  </a:cubicBezTo>
                  <a:cubicBezTo>
                    <a:pt x="28" y="24"/>
                    <a:pt x="13" y="34"/>
                    <a:pt x="8" y="37"/>
                  </a:cubicBezTo>
                  <a:cubicBezTo>
                    <a:pt x="1" y="41"/>
                    <a:pt x="0" y="35"/>
                    <a:pt x="4" y="32"/>
                  </a:cubicBezTo>
                  <a:cubicBezTo>
                    <a:pt x="8" y="28"/>
                    <a:pt x="30" y="22"/>
                    <a:pt x="28" y="16"/>
                  </a:cubicBezTo>
                  <a:cubicBezTo>
                    <a:pt x="27" y="13"/>
                    <a:pt x="27" y="10"/>
                    <a:pt x="26" y="7"/>
                  </a:cubicBezTo>
                  <a:cubicBezTo>
                    <a:pt x="25" y="5"/>
                    <a:pt x="28" y="4"/>
                    <a:pt x="30" y="5"/>
                  </a:cubicBezTo>
                  <a:cubicBezTo>
                    <a:pt x="31" y="6"/>
                    <a:pt x="32" y="8"/>
                    <a:pt x="33" y="10"/>
                  </a:cubicBezTo>
                  <a:cubicBezTo>
                    <a:pt x="35" y="14"/>
                    <a:pt x="42" y="13"/>
                    <a:pt x="45" y="12"/>
                  </a:cubicBezTo>
                  <a:cubicBezTo>
                    <a:pt x="50" y="10"/>
                    <a:pt x="54" y="8"/>
                    <a:pt x="58" y="6"/>
                  </a:cubicBezTo>
                  <a:cubicBezTo>
                    <a:pt x="69" y="0"/>
                    <a:pt x="73" y="9"/>
                    <a:pt x="65" y="12"/>
                  </a:cubicBezTo>
                  <a:cubicBezTo>
                    <a:pt x="58" y="14"/>
                    <a:pt x="51" y="15"/>
                    <a:pt x="43" y="18"/>
                  </a:cubicBezTo>
                  <a:cubicBezTo>
                    <a:pt x="38" y="19"/>
                    <a:pt x="41" y="23"/>
                    <a:pt x="46" y="22"/>
                  </a:cubicBezTo>
                  <a:cubicBezTo>
                    <a:pt x="64" y="20"/>
                    <a:pt x="81" y="28"/>
                    <a:pt x="87" y="35"/>
                  </a:cubicBezTo>
                  <a:cubicBezTo>
                    <a:pt x="90" y="40"/>
                    <a:pt x="85" y="44"/>
                    <a:pt x="8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ïslîḓé"/>
            <p:cNvSpPr/>
            <p:nvPr/>
          </p:nvSpPr>
          <p:spPr bwMode="auto">
            <a:xfrm>
              <a:off x="4557713" y="-2375760"/>
              <a:ext cx="279400" cy="280988"/>
            </a:xfrm>
            <a:custGeom>
              <a:avLst/>
              <a:gdLst>
                <a:gd name="T0" fmla="*/ 68 w 85"/>
                <a:gd name="T1" fmla="*/ 34 h 85"/>
                <a:gd name="T2" fmla="*/ 78 w 85"/>
                <a:gd name="T3" fmla="*/ 24 h 85"/>
                <a:gd name="T4" fmla="*/ 55 w 85"/>
                <a:gd name="T5" fmla="*/ 28 h 85"/>
                <a:gd name="T6" fmla="*/ 36 w 85"/>
                <a:gd name="T7" fmla="*/ 38 h 85"/>
                <a:gd name="T8" fmla="*/ 26 w 85"/>
                <a:gd name="T9" fmla="*/ 34 h 85"/>
                <a:gd name="T10" fmla="*/ 37 w 85"/>
                <a:gd name="T11" fmla="*/ 17 h 85"/>
                <a:gd name="T12" fmla="*/ 34 w 85"/>
                <a:gd name="T13" fmla="*/ 6 h 85"/>
                <a:gd name="T14" fmla="*/ 10 w 85"/>
                <a:gd name="T15" fmla="*/ 10 h 85"/>
                <a:gd name="T16" fmla="*/ 25 w 85"/>
                <a:gd name="T17" fmla="*/ 20 h 85"/>
                <a:gd name="T18" fmla="*/ 10 w 85"/>
                <a:gd name="T19" fmla="*/ 25 h 85"/>
                <a:gd name="T20" fmla="*/ 23 w 85"/>
                <a:gd name="T21" fmla="*/ 29 h 85"/>
                <a:gd name="T22" fmla="*/ 5 w 85"/>
                <a:gd name="T23" fmla="*/ 42 h 85"/>
                <a:gd name="T24" fmla="*/ 60 w 85"/>
                <a:gd name="T25" fmla="*/ 78 h 85"/>
                <a:gd name="T26" fmla="*/ 67 w 85"/>
                <a:gd name="T27" fmla="*/ 75 h 85"/>
                <a:gd name="T28" fmla="*/ 72 w 85"/>
                <a:gd name="T29" fmla="*/ 42 h 85"/>
                <a:gd name="T30" fmla="*/ 38 w 85"/>
                <a:gd name="T31" fmla="*/ 49 h 85"/>
                <a:gd name="T32" fmla="*/ 43 w 85"/>
                <a:gd name="T33" fmla="*/ 55 h 85"/>
                <a:gd name="T34" fmla="*/ 38 w 85"/>
                <a:gd name="T35" fmla="*/ 49 h 85"/>
                <a:gd name="T36" fmla="*/ 27 w 85"/>
                <a:gd name="T37" fmla="*/ 50 h 85"/>
                <a:gd name="T38" fmla="*/ 24 w 85"/>
                <a:gd name="T39" fmla="*/ 45 h 85"/>
                <a:gd name="T40" fmla="*/ 61 w 85"/>
                <a:gd name="T41" fmla="*/ 47 h 85"/>
                <a:gd name="T42" fmla="*/ 65 w 85"/>
                <a:gd name="T43" fmla="*/ 54 h 85"/>
                <a:gd name="T44" fmla="*/ 61 w 85"/>
                <a:gd name="T45" fmla="*/ 47 h 85"/>
                <a:gd name="T46" fmla="*/ 64 w 85"/>
                <a:gd name="T47" fmla="*/ 41 h 85"/>
                <a:gd name="T48" fmla="*/ 60 w 85"/>
                <a:gd name="T49" fmla="*/ 42 h 85"/>
                <a:gd name="T50" fmla="*/ 49 w 85"/>
                <a:gd name="T51" fmla="*/ 34 h 85"/>
                <a:gd name="T52" fmla="*/ 53 w 85"/>
                <a:gd name="T53" fmla="*/ 38 h 85"/>
                <a:gd name="T54" fmla="*/ 49 w 85"/>
                <a:gd name="T55" fmla="*/ 34 h 85"/>
                <a:gd name="T56" fmla="*/ 49 w 85"/>
                <a:gd name="T57" fmla="*/ 42 h 85"/>
                <a:gd name="T58" fmla="*/ 43 w 85"/>
                <a:gd name="T59" fmla="*/ 44 h 85"/>
                <a:gd name="T60" fmla="*/ 56 w 85"/>
                <a:gd name="T61" fmla="*/ 57 h 85"/>
                <a:gd name="T62" fmla="*/ 60 w 85"/>
                <a:gd name="T63" fmla="*/ 63 h 85"/>
                <a:gd name="T64" fmla="*/ 49 w 85"/>
                <a:gd name="T65" fmla="*/ 60 h 85"/>
                <a:gd name="T66" fmla="*/ 17 w 85"/>
                <a:gd name="T67" fmla="*/ 42 h 85"/>
                <a:gd name="T68" fmla="*/ 13 w 85"/>
                <a:gd name="T69" fmla="*/ 48 h 85"/>
                <a:gd name="T70" fmla="*/ 14 w 85"/>
                <a:gd name="T71" fmla="*/ 37 h 85"/>
                <a:gd name="T72" fmla="*/ 58 w 85"/>
                <a:gd name="T73" fmla="*/ 19 h 85"/>
                <a:gd name="T74" fmla="*/ 71 w 85"/>
                <a:gd name="T75" fmla="*/ 31 h 85"/>
                <a:gd name="T76" fmla="*/ 58 w 85"/>
                <a:gd name="T77" fmla="*/ 1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65" y="37"/>
                  </a:moveTo>
                  <a:cubicBezTo>
                    <a:pt x="64" y="34"/>
                    <a:pt x="66" y="34"/>
                    <a:pt x="68" y="34"/>
                  </a:cubicBezTo>
                  <a:cubicBezTo>
                    <a:pt x="71" y="36"/>
                    <a:pt x="74" y="37"/>
                    <a:pt x="77" y="39"/>
                  </a:cubicBezTo>
                  <a:cubicBezTo>
                    <a:pt x="85" y="36"/>
                    <a:pt x="85" y="27"/>
                    <a:pt x="78" y="24"/>
                  </a:cubicBezTo>
                  <a:cubicBezTo>
                    <a:pt x="69" y="18"/>
                    <a:pt x="56" y="11"/>
                    <a:pt x="50" y="13"/>
                  </a:cubicBezTo>
                  <a:cubicBezTo>
                    <a:pt x="41" y="23"/>
                    <a:pt x="49" y="25"/>
                    <a:pt x="55" y="28"/>
                  </a:cubicBezTo>
                  <a:cubicBezTo>
                    <a:pt x="58" y="30"/>
                    <a:pt x="56" y="31"/>
                    <a:pt x="54" y="31"/>
                  </a:cubicBezTo>
                  <a:cubicBezTo>
                    <a:pt x="42" y="27"/>
                    <a:pt x="44" y="30"/>
                    <a:pt x="36" y="38"/>
                  </a:cubicBezTo>
                  <a:cubicBezTo>
                    <a:pt x="30" y="42"/>
                    <a:pt x="27" y="40"/>
                    <a:pt x="25" y="37"/>
                  </a:cubicBezTo>
                  <a:cubicBezTo>
                    <a:pt x="24" y="35"/>
                    <a:pt x="25" y="35"/>
                    <a:pt x="26" y="34"/>
                  </a:cubicBezTo>
                  <a:cubicBezTo>
                    <a:pt x="30" y="32"/>
                    <a:pt x="33" y="30"/>
                    <a:pt x="32" y="27"/>
                  </a:cubicBezTo>
                  <a:cubicBezTo>
                    <a:pt x="32" y="23"/>
                    <a:pt x="33" y="19"/>
                    <a:pt x="37" y="17"/>
                  </a:cubicBezTo>
                  <a:cubicBezTo>
                    <a:pt x="40" y="15"/>
                    <a:pt x="44" y="14"/>
                    <a:pt x="43" y="8"/>
                  </a:cubicBezTo>
                  <a:cubicBezTo>
                    <a:pt x="40" y="2"/>
                    <a:pt x="32" y="0"/>
                    <a:pt x="34" y="6"/>
                  </a:cubicBezTo>
                  <a:cubicBezTo>
                    <a:pt x="36" y="10"/>
                    <a:pt x="32" y="14"/>
                    <a:pt x="30" y="12"/>
                  </a:cubicBezTo>
                  <a:cubicBezTo>
                    <a:pt x="20" y="9"/>
                    <a:pt x="10" y="6"/>
                    <a:pt x="10" y="10"/>
                  </a:cubicBezTo>
                  <a:cubicBezTo>
                    <a:pt x="8" y="14"/>
                    <a:pt x="17" y="15"/>
                    <a:pt x="25" y="16"/>
                  </a:cubicBezTo>
                  <a:cubicBezTo>
                    <a:pt x="27" y="17"/>
                    <a:pt x="27" y="20"/>
                    <a:pt x="25" y="20"/>
                  </a:cubicBezTo>
                  <a:cubicBezTo>
                    <a:pt x="19" y="20"/>
                    <a:pt x="14" y="19"/>
                    <a:pt x="9" y="19"/>
                  </a:cubicBezTo>
                  <a:cubicBezTo>
                    <a:pt x="5" y="20"/>
                    <a:pt x="5" y="25"/>
                    <a:pt x="10" y="25"/>
                  </a:cubicBezTo>
                  <a:cubicBezTo>
                    <a:pt x="15" y="25"/>
                    <a:pt x="20" y="25"/>
                    <a:pt x="25" y="24"/>
                  </a:cubicBezTo>
                  <a:cubicBezTo>
                    <a:pt x="27" y="24"/>
                    <a:pt x="26" y="29"/>
                    <a:pt x="23" y="29"/>
                  </a:cubicBezTo>
                  <a:cubicBezTo>
                    <a:pt x="8" y="29"/>
                    <a:pt x="10" y="30"/>
                    <a:pt x="9" y="31"/>
                  </a:cubicBezTo>
                  <a:cubicBezTo>
                    <a:pt x="7" y="35"/>
                    <a:pt x="7" y="38"/>
                    <a:pt x="5" y="42"/>
                  </a:cubicBezTo>
                  <a:cubicBezTo>
                    <a:pt x="0" y="51"/>
                    <a:pt x="6" y="54"/>
                    <a:pt x="16" y="54"/>
                  </a:cubicBezTo>
                  <a:cubicBezTo>
                    <a:pt x="36" y="58"/>
                    <a:pt x="54" y="64"/>
                    <a:pt x="60" y="78"/>
                  </a:cubicBezTo>
                  <a:cubicBezTo>
                    <a:pt x="61" y="80"/>
                    <a:pt x="61" y="81"/>
                    <a:pt x="63" y="82"/>
                  </a:cubicBezTo>
                  <a:cubicBezTo>
                    <a:pt x="68" y="85"/>
                    <a:pt x="71" y="79"/>
                    <a:pt x="67" y="75"/>
                  </a:cubicBezTo>
                  <a:cubicBezTo>
                    <a:pt x="64" y="72"/>
                    <a:pt x="65" y="72"/>
                    <a:pt x="67" y="68"/>
                  </a:cubicBezTo>
                  <a:cubicBezTo>
                    <a:pt x="71" y="60"/>
                    <a:pt x="79" y="51"/>
                    <a:pt x="72" y="42"/>
                  </a:cubicBezTo>
                  <a:cubicBezTo>
                    <a:pt x="70" y="40"/>
                    <a:pt x="68" y="39"/>
                    <a:pt x="65" y="37"/>
                  </a:cubicBezTo>
                  <a:close/>
                  <a:moveTo>
                    <a:pt x="38" y="49"/>
                  </a:moveTo>
                  <a:cubicBezTo>
                    <a:pt x="39" y="48"/>
                    <a:pt x="43" y="50"/>
                    <a:pt x="43" y="50"/>
                  </a:cubicBezTo>
                  <a:cubicBezTo>
                    <a:pt x="44" y="51"/>
                    <a:pt x="44" y="54"/>
                    <a:pt x="43" y="55"/>
                  </a:cubicBezTo>
                  <a:cubicBezTo>
                    <a:pt x="41" y="58"/>
                    <a:pt x="36" y="55"/>
                    <a:pt x="36" y="53"/>
                  </a:cubicBezTo>
                  <a:cubicBezTo>
                    <a:pt x="35" y="51"/>
                    <a:pt x="36" y="50"/>
                    <a:pt x="38" y="49"/>
                  </a:cubicBezTo>
                  <a:close/>
                  <a:moveTo>
                    <a:pt x="27" y="45"/>
                  </a:moveTo>
                  <a:cubicBezTo>
                    <a:pt x="27" y="46"/>
                    <a:pt x="27" y="50"/>
                    <a:pt x="27" y="50"/>
                  </a:cubicBezTo>
                  <a:cubicBezTo>
                    <a:pt x="26" y="51"/>
                    <a:pt x="25" y="51"/>
                    <a:pt x="24" y="51"/>
                  </a:cubicBezTo>
                  <a:cubicBezTo>
                    <a:pt x="21" y="50"/>
                    <a:pt x="22" y="45"/>
                    <a:pt x="24" y="45"/>
                  </a:cubicBezTo>
                  <a:cubicBezTo>
                    <a:pt x="25" y="44"/>
                    <a:pt x="26" y="44"/>
                    <a:pt x="27" y="45"/>
                  </a:cubicBezTo>
                  <a:close/>
                  <a:moveTo>
                    <a:pt x="61" y="47"/>
                  </a:moveTo>
                  <a:cubicBezTo>
                    <a:pt x="61" y="47"/>
                    <a:pt x="64" y="49"/>
                    <a:pt x="65" y="50"/>
                  </a:cubicBezTo>
                  <a:cubicBezTo>
                    <a:pt x="66" y="50"/>
                    <a:pt x="66" y="53"/>
                    <a:pt x="65" y="54"/>
                  </a:cubicBezTo>
                  <a:cubicBezTo>
                    <a:pt x="63" y="56"/>
                    <a:pt x="58" y="52"/>
                    <a:pt x="58" y="50"/>
                  </a:cubicBezTo>
                  <a:cubicBezTo>
                    <a:pt x="58" y="48"/>
                    <a:pt x="59" y="47"/>
                    <a:pt x="61" y="47"/>
                  </a:cubicBezTo>
                  <a:close/>
                  <a:moveTo>
                    <a:pt x="61" y="40"/>
                  </a:moveTo>
                  <a:cubicBezTo>
                    <a:pt x="61" y="39"/>
                    <a:pt x="64" y="40"/>
                    <a:pt x="64" y="41"/>
                  </a:cubicBezTo>
                  <a:cubicBezTo>
                    <a:pt x="65" y="41"/>
                    <a:pt x="65" y="42"/>
                    <a:pt x="64" y="43"/>
                  </a:cubicBezTo>
                  <a:cubicBezTo>
                    <a:pt x="63" y="45"/>
                    <a:pt x="60" y="43"/>
                    <a:pt x="60" y="42"/>
                  </a:cubicBezTo>
                  <a:cubicBezTo>
                    <a:pt x="59" y="41"/>
                    <a:pt x="60" y="40"/>
                    <a:pt x="61" y="40"/>
                  </a:cubicBezTo>
                  <a:close/>
                  <a:moveTo>
                    <a:pt x="49" y="34"/>
                  </a:moveTo>
                  <a:cubicBezTo>
                    <a:pt x="50" y="34"/>
                    <a:pt x="52" y="35"/>
                    <a:pt x="53" y="35"/>
                  </a:cubicBezTo>
                  <a:cubicBezTo>
                    <a:pt x="53" y="36"/>
                    <a:pt x="53" y="37"/>
                    <a:pt x="53" y="38"/>
                  </a:cubicBezTo>
                  <a:cubicBezTo>
                    <a:pt x="52" y="39"/>
                    <a:pt x="48" y="38"/>
                    <a:pt x="48" y="37"/>
                  </a:cubicBezTo>
                  <a:cubicBezTo>
                    <a:pt x="48" y="36"/>
                    <a:pt x="48" y="35"/>
                    <a:pt x="49" y="34"/>
                  </a:cubicBezTo>
                  <a:close/>
                  <a:moveTo>
                    <a:pt x="44" y="41"/>
                  </a:moveTo>
                  <a:cubicBezTo>
                    <a:pt x="45" y="40"/>
                    <a:pt x="48" y="42"/>
                    <a:pt x="49" y="42"/>
                  </a:cubicBezTo>
                  <a:cubicBezTo>
                    <a:pt x="49" y="43"/>
                    <a:pt x="49" y="44"/>
                    <a:pt x="49" y="45"/>
                  </a:cubicBezTo>
                  <a:cubicBezTo>
                    <a:pt x="48" y="47"/>
                    <a:pt x="43" y="45"/>
                    <a:pt x="43" y="44"/>
                  </a:cubicBezTo>
                  <a:cubicBezTo>
                    <a:pt x="42" y="42"/>
                    <a:pt x="43" y="41"/>
                    <a:pt x="44" y="41"/>
                  </a:cubicBezTo>
                  <a:close/>
                  <a:moveTo>
                    <a:pt x="56" y="57"/>
                  </a:moveTo>
                  <a:cubicBezTo>
                    <a:pt x="57" y="58"/>
                    <a:pt x="58" y="58"/>
                    <a:pt x="60" y="59"/>
                  </a:cubicBezTo>
                  <a:cubicBezTo>
                    <a:pt x="60" y="60"/>
                    <a:pt x="61" y="61"/>
                    <a:pt x="60" y="63"/>
                  </a:cubicBezTo>
                  <a:cubicBezTo>
                    <a:pt x="60" y="65"/>
                    <a:pt x="57" y="66"/>
                    <a:pt x="55" y="65"/>
                  </a:cubicBezTo>
                  <a:cubicBezTo>
                    <a:pt x="52" y="64"/>
                    <a:pt x="50" y="63"/>
                    <a:pt x="49" y="60"/>
                  </a:cubicBezTo>
                  <a:cubicBezTo>
                    <a:pt x="48" y="57"/>
                    <a:pt x="51" y="53"/>
                    <a:pt x="56" y="57"/>
                  </a:cubicBezTo>
                  <a:close/>
                  <a:moveTo>
                    <a:pt x="17" y="42"/>
                  </a:moveTo>
                  <a:cubicBezTo>
                    <a:pt x="17" y="44"/>
                    <a:pt x="16" y="45"/>
                    <a:pt x="16" y="46"/>
                  </a:cubicBezTo>
                  <a:cubicBezTo>
                    <a:pt x="15" y="48"/>
                    <a:pt x="14" y="48"/>
                    <a:pt x="13" y="48"/>
                  </a:cubicBezTo>
                  <a:cubicBezTo>
                    <a:pt x="11" y="48"/>
                    <a:pt x="11" y="46"/>
                    <a:pt x="11" y="44"/>
                  </a:cubicBezTo>
                  <a:cubicBezTo>
                    <a:pt x="11" y="42"/>
                    <a:pt x="11" y="39"/>
                    <a:pt x="14" y="37"/>
                  </a:cubicBezTo>
                  <a:cubicBezTo>
                    <a:pt x="17" y="35"/>
                    <a:pt x="19" y="36"/>
                    <a:pt x="17" y="42"/>
                  </a:cubicBezTo>
                  <a:close/>
                  <a:moveTo>
                    <a:pt x="58" y="19"/>
                  </a:moveTo>
                  <a:cubicBezTo>
                    <a:pt x="63" y="22"/>
                    <a:pt x="68" y="24"/>
                    <a:pt x="74" y="27"/>
                  </a:cubicBezTo>
                  <a:cubicBezTo>
                    <a:pt x="77" y="29"/>
                    <a:pt x="75" y="32"/>
                    <a:pt x="71" y="31"/>
                  </a:cubicBezTo>
                  <a:cubicBezTo>
                    <a:pt x="65" y="29"/>
                    <a:pt x="59" y="25"/>
                    <a:pt x="54" y="23"/>
                  </a:cubicBezTo>
                  <a:cubicBezTo>
                    <a:pt x="51" y="20"/>
                    <a:pt x="54" y="17"/>
                    <a:pt x="5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îś1ïḋè"/>
            <p:cNvSpPr/>
            <p:nvPr/>
          </p:nvSpPr>
          <p:spPr bwMode="auto">
            <a:xfrm>
              <a:off x="4946650" y="-2048735"/>
              <a:ext cx="250825" cy="274638"/>
            </a:xfrm>
            <a:custGeom>
              <a:avLst/>
              <a:gdLst>
                <a:gd name="T0" fmla="*/ 57 w 76"/>
                <a:gd name="T1" fmla="*/ 20 h 83"/>
                <a:gd name="T2" fmla="*/ 34 w 76"/>
                <a:gd name="T3" fmla="*/ 4 h 83"/>
                <a:gd name="T4" fmla="*/ 28 w 76"/>
                <a:gd name="T5" fmla="*/ 8 h 83"/>
                <a:gd name="T6" fmla="*/ 40 w 76"/>
                <a:gd name="T7" fmla="*/ 17 h 83"/>
                <a:gd name="T8" fmla="*/ 39 w 76"/>
                <a:gd name="T9" fmla="*/ 20 h 83"/>
                <a:gd name="T10" fmla="*/ 28 w 76"/>
                <a:gd name="T11" fmla="*/ 13 h 83"/>
                <a:gd name="T12" fmla="*/ 21 w 76"/>
                <a:gd name="T13" fmla="*/ 15 h 83"/>
                <a:gd name="T14" fmla="*/ 32 w 76"/>
                <a:gd name="T15" fmla="*/ 24 h 83"/>
                <a:gd name="T16" fmla="*/ 27 w 76"/>
                <a:gd name="T17" fmla="*/ 31 h 83"/>
                <a:gd name="T18" fmla="*/ 9 w 76"/>
                <a:gd name="T19" fmla="*/ 20 h 83"/>
                <a:gd name="T20" fmla="*/ 1 w 76"/>
                <a:gd name="T21" fmla="*/ 23 h 83"/>
                <a:gd name="T22" fmla="*/ 33 w 76"/>
                <a:gd name="T23" fmla="*/ 47 h 83"/>
                <a:gd name="T24" fmla="*/ 27 w 76"/>
                <a:gd name="T25" fmla="*/ 74 h 83"/>
                <a:gd name="T26" fmla="*/ 36 w 76"/>
                <a:gd name="T27" fmla="*/ 77 h 83"/>
                <a:gd name="T28" fmla="*/ 40 w 76"/>
                <a:gd name="T29" fmla="*/ 50 h 83"/>
                <a:gd name="T30" fmla="*/ 46 w 76"/>
                <a:gd name="T31" fmla="*/ 49 h 83"/>
                <a:gd name="T32" fmla="*/ 49 w 76"/>
                <a:gd name="T33" fmla="*/ 65 h 83"/>
                <a:gd name="T34" fmla="*/ 54 w 76"/>
                <a:gd name="T35" fmla="*/ 62 h 83"/>
                <a:gd name="T36" fmla="*/ 54 w 76"/>
                <a:gd name="T37" fmla="*/ 47 h 83"/>
                <a:gd name="T38" fmla="*/ 57 w 76"/>
                <a:gd name="T39" fmla="*/ 45 h 83"/>
                <a:gd name="T40" fmla="*/ 59 w 76"/>
                <a:gd name="T41" fmla="*/ 67 h 83"/>
                <a:gd name="T42" fmla="*/ 66 w 76"/>
                <a:gd name="T43" fmla="*/ 64 h 83"/>
                <a:gd name="T44" fmla="*/ 65 w 76"/>
                <a:gd name="T45" fmla="*/ 37 h 83"/>
                <a:gd name="T46" fmla="*/ 65 w 76"/>
                <a:gd name="T47" fmla="*/ 31 h 83"/>
                <a:gd name="T48" fmla="*/ 57 w 76"/>
                <a:gd name="T49" fmla="*/ 20 h 83"/>
                <a:gd name="T50" fmla="*/ 41 w 76"/>
                <a:gd name="T51" fmla="*/ 28 h 83"/>
                <a:gd name="T52" fmla="*/ 51 w 76"/>
                <a:gd name="T53" fmla="*/ 25 h 83"/>
                <a:gd name="T54" fmla="*/ 58 w 76"/>
                <a:gd name="T55" fmla="*/ 31 h 83"/>
                <a:gd name="T56" fmla="*/ 54 w 76"/>
                <a:gd name="T57" fmla="*/ 39 h 83"/>
                <a:gd name="T58" fmla="*/ 41 w 76"/>
                <a:gd name="T59" fmla="*/ 39 h 83"/>
                <a:gd name="T60" fmla="*/ 41 w 76"/>
                <a:gd name="T61" fmla="*/ 2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6" h="83">
                  <a:moveTo>
                    <a:pt x="57" y="20"/>
                  </a:moveTo>
                  <a:cubicBezTo>
                    <a:pt x="51" y="22"/>
                    <a:pt x="42" y="10"/>
                    <a:pt x="34" y="4"/>
                  </a:cubicBezTo>
                  <a:cubicBezTo>
                    <a:pt x="26" y="0"/>
                    <a:pt x="24" y="1"/>
                    <a:pt x="28" y="8"/>
                  </a:cubicBezTo>
                  <a:cubicBezTo>
                    <a:pt x="32" y="11"/>
                    <a:pt x="36" y="14"/>
                    <a:pt x="40" y="17"/>
                  </a:cubicBezTo>
                  <a:cubicBezTo>
                    <a:pt x="42" y="19"/>
                    <a:pt x="42" y="20"/>
                    <a:pt x="39" y="20"/>
                  </a:cubicBezTo>
                  <a:cubicBezTo>
                    <a:pt x="35" y="20"/>
                    <a:pt x="31" y="15"/>
                    <a:pt x="28" y="13"/>
                  </a:cubicBezTo>
                  <a:cubicBezTo>
                    <a:pt x="24" y="9"/>
                    <a:pt x="20" y="11"/>
                    <a:pt x="21" y="15"/>
                  </a:cubicBezTo>
                  <a:cubicBezTo>
                    <a:pt x="25" y="18"/>
                    <a:pt x="28" y="21"/>
                    <a:pt x="32" y="24"/>
                  </a:cubicBezTo>
                  <a:cubicBezTo>
                    <a:pt x="36" y="28"/>
                    <a:pt x="32" y="33"/>
                    <a:pt x="27" y="31"/>
                  </a:cubicBezTo>
                  <a:cubicBezTo>
                    <a:pt x="21" y="27"/>
                    <a:pt x="15" y="23"/>
                    <a:pt x="9" y="20"/>
                  </a:cubicBezTo>
                  <a:cubicBezTo>
                    <a:pt x="2" y="16"/>
                    <a:pt x="0" y="20"/>
                    <a:pt x="1" y="23"/>
                  </a:cubicBezTo>
                  <a:cubicBezTo>
                    <a:pt x="7" y="33"/>
                    <a:pt x="33" y="29"/>
                    <a:pt x="33" y="47"/>
                  </a:cubicBezTo>
                  <a:cubicBezTo>
                    <a:pt x="34" y="56"/>
                    <a:pt x="31" y="67"/>
                    <a:pt x="27" y="74"/>
                  </a:cubicBezTo>
                  <a:cubicBezTo>
                    <a:pt x="26" y="82"/>
                    <a:pt x="35" y="83"/>
                    <a:pt x="36" y="77"/>
                  </a:cubicBezTo>
                  <a:cubicBezTo>
                    <a:pt x="38" y="68"/>
                    <a:pt x="39" y="59"/>
                    <a:pt x="40" y="50"/>
                  </a:cubicBezTo>
                  <a:cubicBezTo>
                    <a:pt x="41" y="46"/>
                    <a:pt x="44" y="46"/>
                    <a:pt x="46" y="49"/>
                  </a:cubicBezTo>
                  <a:cubicBezTo>
                    <a:pt x="50" y="52"/>
                    <a:pt x="45" y="61"/>
                    <a:pt x="49" y="65"/>
                  </a:cubicBezTo>
                  <a:cubicBezTo>
                    <a:pt x="51" y="69"/>
                    <a:pt x="54" y="66"/>
                    <a:pt x="54" y="62"/>
                  </a:cubicBezTo>
                  <a:cubicBezTo>
                    <a:pt x="54" y="57"/>
                    <a:pt x="54" y="52"/>
                    <a:pt x="54" y="47"/>
                  </a:cubicBezTo>
                  <a:cubicBezTo>
                    <a:pt x="54" y="45"/>
                    <a:pt x="55" y="44"/>
                    <a:pt x="57" y="45"/>
                  </a:cubicBezTo>
                  <a:cubicBezTo>
                    <a:pt x="60" y="48"/>
                    <a:pt x="55" y="63"/>
                    <a:pt x="59" y="67"/>
                  </a:cubicBezTo>
                  <a:cubicBezTo>
                    <a:pt x="63" y="70"/>
                    <a:pt x="67" y="69"/>
                    <a:pt x="66" y="64"/>
                  </a:cubicBezTo>
                  <a:cubicBezTo>
                    <a:pt x="63" y="54"/>
                    <a:pt x="64" y="45"/>
                    <a:pt x="65" y="37"/>
                  </a:cubicBezTo>
                  <a:cubicBezTo>
                    <a:pt x="65" y="35"/>
                    <a:pt x="64" y="33"/>
                    <a:pt x="65" y="31"/>
                  </a:cubicBezTo>
                  <a:cubicBezTo>
                    <a:pt x="65" y="25"/>
                    <a:pt x="76" y="20"/>
                    <a:pt x="57" y="20"/>
                  </a:cubicBezTo>
                  <a:close/>
                  <a:moveTo>
                    <a:pt x="41" y="28"/>
                  </a:moveTo>
                  <a:cubicBezTo>
                    <a:pt x="43" y="28"/>
                    <a:pt x="48" y="27"/>
                    <a:pt x="51" y="25"/>
                  </a:cubicBezTo>
                  <a:cubicBezTo>
                    <a:pt x="53" y="23"/>
                    <a:pt x="57" y="26"/>
                    <a:pt x="58" y="31"/>
                  </a:cubicBezTo>
                  <a:cubicBezTo>
                    <a:pt x="58" y="34"/>
                    <a:pt x="57" y="37"/>
                    <a:pt x="54" y="39"/>
                  </a:cubicBezTo>
                  <a:cubicBezTo>
                    <a:pt x="49" y="43"/>
                    <a:pt x="45" y="43"/>
                    <a:pt x="41" y="39"/>
                  </a:cubicBezTo>
                  <a:cubicBezTo>
                    <a:pt x="40" y="34"/>
                    <a:pt x="40" y="30"/>
                    <a:pt x="4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iṡľïḓê"/>
            <p:cNvSpPr/>
            <p:nvPr/>
          </p:nvSpPr>
          <p:spPr bwMode="auto">
            <a:xfrm>
              <a:off x="3695700" y="-2063022"/>
              <a:ext cx="228600" cy="271463"/>
            </a:xfrm>
            <a:custGeom>
              <a:avLst/>
              <a:gdLst>
                <a:gd name="T0" fmla="*/ 29 w 69"/>
                <a:gd name="T1" fmla="*/ 79 h 82"/>
                <a:gd name="T2" fmla="*/ 24 w 69"/>
                <a:gd name="T3" fmla="*/ 39 h 82"/>
                <a:gd name="T4" fmla="*/ 14 w 69"/>
                <a:gd name="T5" fmla="*/ 35 h 82"/>
                <a:gd name="T6" fmla="*/ 9 w 69"/>
                <a:gd name="T7" fmla="*/ 30 h 82"/>
                <a:gd name="T8" fmla="*/ 16 w 69"/>
                <a:gd name="T9" fmla="*/ 14 h 82"/>
                <a:gd name="T10" fmla="*/ 34 w 69"/>
                <a:gd name="T11" fmla="*/ 7 h 82"/>
                <a:gd name="T12" fmla="*/ 37 w 69"/>
                <a:gd name="T13" fmla="*/ 28 h 82"/>
                <a:gd name="T14" fmla="*/ 68 w 69"/>
                <a:gd name="T15" fmla="*/ 16 h 82"/>
                <a:gd name="T16" fmla="*/ 27 w 69"/>
                <a:gd name="T17" fmla="*/ 53 h 82"/>
                <a:gd name="T18" fmla="*/ 52 w 69"/>
                <a:gd name="T19" fmla="*/ 61 h 82"/>
                <a:gd name="T20" fmla="*/ 59 w 69"/>
                <a:gd name="T21" fmla="*/ 44 h 82"/>
                <a:gd name="T22" fmla="*/ 53 w 69"/>
                <a:gd name="T23" fmla="*/ 42 h 82"/>
                <a:gd name="T24" fmla="*/ 44 w 69"/>
                <a:gd name="T25" fmla="*/ 30 h 82"/>
                <a:gd name="T26" fmla="*/ 43 w 69"/>
                <a:gd name="T27" fmla="*/ 50 h 82"/>
                <a:gd name="T28" fmla="*/ 36 w 69"/>
                <a:gd name="T29" fmla="*/ 61 h 82"/>
                <a:gd name="T30" fmla="*/ 52 w 69"/>
                <a:gd name="T31" fmla="*/ 61 h 82"/>
                <a:gd name="T32" fmla="*/ 38 w 69"/>
                <a:gd name="T33" fmla="*/ 46 h 82"/>
                <a:gd name="T34" fmla="*/ 46 w 69"/>
                <a:gd name="T35" fmla="*/ 40 h 82"/>
                <a:gd name="T36" fmla="*/ 17 w 69"/>
                <a:gd name="T37" fmla="*/ 48 h 82"/>
                <a:gd name="T38" fmla="*/ 14 w 69"/>
                <a:gd name="T39" fmla="*/ 44 h 82"/>
                <a:gd name="T40" fmla="*/ 8 w 69"/>
                <a:gd name="T41" fmla="*/ 48 h 82"/>
                <a:gd name="T42" fmla="*/ 5 w 69"/>
                <a:gd name="T43" fmla="*/ 37 h 82"/>
                <a:gd name="T44" fmla="*/ 3 w 69"/>
                <a:gd name="T45" fmla="*/ 55 h 82"/>
                <a:gd name="T46" fmla="*/ 22 w 69"/>
                <a:gd name="T47" fmla="*/ 45 h 82"/>
                <a:gd name="T48" fmla="*/ 17 w 69"/>
                <a:gd name="T49" fmla="*/ 48 h 82"/>
                <a:gd name="T50" fmla="*/ 17 w 69"/>
                <a:gd name="T51" fmla="*/ 25 h 82"/>
                <a:gd name="T52" fmla="*/ 24 w 69"/>
                <a:gd name="T53" fmla="*/ 27 h 82"/>
                <a:gd name="T54" fmla="*/ 32 w 69"/>
                <a:gd name="T55" fmla="*/ 21 h 82"/>
                <a:gd name="T56" fmla="*/ 31 w 69"/>
                <a:gd name="T57" fmla="*/ 16 h 82"/>
                <a:gd name="T58" fmla="*/ 26 w 69"/>
                <a:gd name="T59" fmla="*/ 16 h 82"/>
                <a:gd name="T60" fmla="*/ 22 w 69"/>
                <a:gd name="T61" fmla="*/ 13 h 82"/>
                <a:gd name="T62" fmla="*/ 17 w 69"/>
                <a:gd name="T63" fmla="*/ 21 h 82"/>
                <a:gd name="T64" fmla="*/ 26 w 69"/>
                <a:gd name="T65" fmla="*/ 37 h 82"/>
                <a:gd name="T66" fmla="*/ 31 w 69"/>
                <a:gd name="T67" fmla="*/ 3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82">
                  <a:moveTo>
                    <a:pt x="32" y="72"/>
                  </a:moveTo>
                  <a:cubicBezTo>
                    <a:pt x="35" y="77"/>
                    <a:pt x="36" y="82"/>
                    <a:pt x="29" y="79"/>
                  </a:cubicBezTo>
                  <a:cubicBezTo>
                    <a:pt x="15" y="67"/>
                    <a:pt x="21" y="56"/>
                    <a:pt x="26" y="44"/>
                  </a:cubicBezTo>
                  <a:cubicBezTo>
                    <a:pt x="26" y="42"/>
                    <a:pt x="26" y="41"/>
                    <a:pt x="24" y="39"/>
                  </a:cubicBezTo>
                  <a:cubicBezTo>
                    <a:pt x="22" y="38"/>
                    <a:pt x="22" y="39"/>
                    <a:pt x="20" y="39"/>
                  </a:cubicBezTo>
                  <a:cubicBezTo>
                    <a:pt x="15" y="41"/>
                    <a:pt x="16" y="41"/>
                    <a:pt x="14" y="35"/>
                  </a:cubicBezTo>
                  <a:cubicBezTo>
                    <a:pt x="14" y="33"/>
                    <a:pt x="12" y="34"/>
                    <a:pt x="10" y="34"/>
                  </a:cubicBezTo>
                  <a:cubicBezTo>
                    <a:pt x="7" y="34"/>
                    <a:pt x="7" y="33"/>
                    <a:pt x="9" y="30"/>
                  </a:cubicBezTo>
                  <a:cubicBezTo>
                    <a:pt x="12" y="28"/>
                    <a:pt x="13" y="25"/>
                    <a:pt x="13" y="21"/>
                  </a:cubicBezTo>
                  <a:cubicBezTo>
                    <a:pt x="14" y="19"/>
                    <a:pt x="15" y="16"/>
                    <a:pt x="16" y="14"/>
                  </a:cubicBezTo>
                  <a:cubicBezTo>
                    <a:pt x="18" y="11"/>
                    <a:pt x="20" y="7"/>
                    <a:pt x="22" y="4"/>
                  </a:cubicBezTo>
                  <a:cubicBezTo>
                    <a:pt x="25" y="2"/>
                    <a:pt x="27" y="0"/>
                    <a:pt x="34" y="7"/>
                  </a:cubicBezTo>
                  <a:cubicBezTo>
                    <a:pt x="42" y="13"/>
                    <a:pt x="38" y="21"/>
                    <a:pt x="33" y="28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1" y="20"/>
                    <a:pt x="47" y="13"/>
                    <a:pt x="57" y="12"/>
                  </a:cubicBezTo>
                  <a:cubicBezTo>
                    <a:pt x="63" y="12"/>
                    <a:pt x="67" y="11"/>
                    <a:pt x="68" y="16"/>
                  </a:cubicBezTo>
                  <a:cubicBezTo>
                    <a:pt x="69" y="19"/>
                    <a:pt x="68" y="20"/>
                    <a:pt x="60" y="20"/>
                  </a:cubicBezTo>
                  <a:cubicBezTo>
                    <a:pt x="50" y="18"/>
                    <a:pt x="34" y="30"/>
                    <a:pt x="27" y="53"/>
                  </a:cubicBezTo>
                  <a:cubicBezTo>
                    <a:pt x="26" y="62"/>
                    <a:pt x="27" y="68"/>
                    <a:pt x="32" y="72"/>
                  </a:cubicBezTo>
                  <a:close/>
                  <a:moveTo>
                    <a:pt x="52" y="61"/>
                  </a:moveTo>
                  <a:cubicBezTo>
                    <a:pt x="52" y="68"/>
                    <a:pt x="58" y="63"/>
                    <a:pt x="59" y="59"/>
                  </a:cubicBezTo>
                  <a:cubicBezTo>
                    <a:pt x="60" y="52"/>
                    <a:pt x="54" y="48"/>
                    <a:pt x="59" y="44"/>
                  </a:cubicBezTo>
                  <a:cubicBezTo>
                    <a:pt x="66" y="23"/>
                    <a:pt x="55" y="25"/>
                    <a:pt x="55" y="30"/>
                  </a:cubicBezTo>
                  <a:cubicBezTo>
                    <a:pt x="56" y="34"/>
                    <a:pt x="55" y="38"/>
                    <a:pt x="53" y="42"/>
                  </a:cubicBezTo>
                  <a:cubicBezTo>
                    <a:pt x="51" y="44"/>
                    <a:pt x="49" y="44"/>
                    <a:pt x="50" y="41"/>
                  </a:cubicBezTo>
                  <a:cubicBezTo>
                    <a:pt x="50" y="35"/>
                    <a:pt x="50" y="29"/>
                    <a:pt x="44" y="30"/>
                  </a:cubicBezTo>
                  <a:cubicBezTo>
                    <a:pt x="39" y="33"/>
                    <a:pt x="32" y="48"/>
                    <a:pt x="33" y="52"/>
                  </a:cubicBezTo>
                  <a:cubicBezTo>
                    <a:pt x="35" y="58"/>
                    <a:pt x="41" y="55"/>
                    <a:pt x="43" y="50"/>
                  </a:cubicBezTo>
                  <a:cubicBezTo>
                    <a:pt x="45" y="47"/>
                    <a:pt x="49" y="51"/>
                    <a:pt x="46" y="53"/>
                  </a:cubicBezTo>
                  <a:cubicBezTo>
                    <a:pt x="41" y="56"/>
                    <a:pt x="38" y="58"/>
                    <a:pt x="36" y="61"/>
                  </a:cubicBezTo>
                  <a:cubicBezTo>
                    <a:pt x="34" y="69"/>
                    <a:pt x="43" y="65"/>
                    <a:pt x="45" y="61"/>
                  </a:cubicBezTo>
                  <a:cubicBezTo>
                    <a:pt x="49" y="54"/>
                    <a:pt x="51" y="56"/>
                    <a:pt x="52" y="61"/>
                  </a:cubicBezTo>
                  <a:close/>
                  <a:moveTo>
                    <a:pt x="42" y="38"/>
                  </a:moveTo>
                  <a:cubicBezTo>
                    <a:pt x="39" y="41"/>
                    <a:pt x="39" y="42"/>
                    <a:pt x="38" y="46"/>
                  </a:cubicBezTo>
                  <a:cubicBezTo>
                    <a:pt x="38" y="49"/>
                    <a:pt x="40" y="49"/>
                    <a:pt x="42" y="47"/>
                  </a:cubicBezTo>
                  <a:cubicBezTo>
                    <a:pt x="44" y="45"/>
                    <a:pt x="45" y="43"/>
                    <a:pt x="46" y="40"/>
                  </a:cubicBezTo>
                  <a:cubicBezTo>
                    <a:pt x="45" y="35"/>
                    <a:pt x="44" y="35"/>
                    <a:pt x="42" y="38"/>
                  </a:cubicBezTo>
                  <a:close/>
                  <a:moveTo>
                    <a:pt x="17" y="48"/>
                  </a:moveTo>
                  <a:cubicBezTo>
                    <a:pt x="17" y="50"/>
                    <a:pt x="15" y="50"/>
                    <a:pt x="15" y="50"/>
                  </a:cubicBezTo>
                  <a:cubicBezTo>
                    <a:pt x="12" y="50"/>
                    <a:pt x="13" y="46"/>
                    <a:pt x="14" y="44"/>
                  </a:cubicBezTo>
                  <a:cubicBezTo>
                    <a:pt x="15" y="42"/>
                    <a:pt x="15" y="42"/>
                    <a:pt x="14" y="41"/>
                  </a:cubicBezTo>
                  <a:cubicBezTo>
                    <a:pt x="11" y="38"/>
                    <a:pt x="10" y="48"/>
                    <a:pt x="8" y="48"/>
                  </a:cubicBezTo>
                  <a:cubicBezTo>
                    <a:pt x="2" y="51"/>
                    <a:pt x="4" y="44"/>
                    <a:pt x="7" y="41"/>
                  </a:cubicBezTo>
                  <a:cubicBezTo>
                    <a:pt x="9" y="40"/>
                    <a:pt x="7" y="36"/>
                    <a:pt x="5" y="37"/>
                  </a:cubicBezTo>
                  <a:cubicBezTo>
                    <a:pt x="2" y="38"/>
                    <a:pt x="0" y="47"/>
                    <a:pt x="0" y="47"/>
                  </a:cubicBezTo>
                  <a:cubicBezTo>
                    <a:pt x="0" y="52"/>
                    <a:pt x="1" y="54"/>
                    <a:pt x="3" y="55"/>
                  </a:cubicBezTo>
                  <a:cubicBezTo>
                    <a:pt x="8" y="57"/>
                    <a:pt x="12" y="57"/>
                    <a:pt x="14" y="58"/>
                  </a:cubicBezTo>
                  <a:cubicBezTo>
                    <a:pt x="19" y="58"/>
                    <a:pt x="23" y="49"/>
                    <a:pt x="22" y="45"/>
                  </a:cubicBezTo>
                  <a:cubicBezTo>
                    <a:pt x="22" y="42"/>
                    <a:pt x="19" y="43"/>
                    <a:pt x="18" y="44"/>
                  </a:cubicBezTo>
                  <a:cubicBezTo>
                    <a:pt x="17" y="46"/>
                    <a:pt x="17" y="48"/>
                    <a:pt x="17" y="48"/>
                  </a:cubicBezTo>
                  <a:close/>
                  <a:moveTo>
                    <a:pt x="17" y="21"/>
                  </a:moveTo>
                  <a:cubicBezTo>
                    <a:pt x="17" y="22"/>
                    <a:pt x="16" y="24"/>
                    <a:pt x="17" y="25"/>
                  </a:cubicBezTo>
                  <a:cubicBezTo>
                    <a:pt x="22" y="28"/>
                    <a:pt x="18" y="24"/>
                    <a:pt x="22" y="22"/>
                  </a:cubicBezTo>
                  <a:cubicBezTo>
                    <a:pt x="23" y="21"/>
                    <a:pt x="24" y="21"/>
                    <a:pt x="24" y="27"/>
                  </a:cubicBezTo>
                  <a:cubicBezTo>
                    <a:pt x="24" y="29"/>
                    <a:pt x="28" y="30"/>
                    <a:pt x="30" y="27"/>
                  </a:cubicBezTo>
                  <a:cubicBezTo>
                    <a:pt x="30" y="25"/>
                    <a:pt x="31" y="23"/>
                    <a:pt x="32" y="21"/>
                  </a:cubicBezTo>
                  <a:cubicBezTo>
                    <a:pt x="34" y="20"/>
                    <a:pt x="35" y="20"/>
                    <a:pt x="34" y="18"/>
                  </a:cubicBezTo>
                  <a:cubicBezTo>
                    <a:pt x="33" y="16"/>
                    <a:pt x="32" y="15"/>
                    <a:pt x="31" y="16"/>
                  </a:cubicBezTo>
                  <a:cubicBezTo>
                    <a:pt x="29" y="17"/>
                    <a:pt x="30" y="19"/>
                    <a:pt x="28" y="19"/>
                  </a:cubicBezTo>
                  <a:cubicBezTo>
                    <a:pt x="26" y="20"/>
                    <a:pt x="26" y="18"/>
                    <a:pt x="26" y="16"/>
                  </a:cubicBezTo>
                  <a:cubicBezTo>
                    <a:pt x="26" y="16"/>
                    <a:pt x="27" y="15"/>
                    <a:pt x="27" y="14"/>
                  </a:cubicBezTo>
                  <a:cubicBezTo>
                    <a:pt x="29" y="9"/>
                    <a:pt x="24" y="9"/>
                    <a:pt x="22" y="13"/>
                  </a:cubicBezTo>
                  <a:cubicBezTo>
                    <a:pt x="21" y="14"/>
                    <a:pt x="20" y="15"/>
                    <a:pt x="19" y="16"/>
                  </a:cubicBezTo>
                  <a:cubicBezTo>
                    <a:pt x="18" y="19"/>
                    <a:pt x="17" y="18"/>
                    <a:pt x="17" y="21"/>
                  </a:cubicBezTo>
                  <a:close/>
                  <a:moveTo>
                    <a:pt x="27" y="33"/>
                  </a:moveTo>
                  <a:cubicBezTo>
                    <a:pt x="26" y="35"/>
                    <a:pt x="25" y="36"/>
                    <a:pt x="26" y="37"/>
                  </a:cubicBezTo>
                  <a:cubicBezTo>
                    <a:pt x="26" y="39"/>
                    <a:pt x="27" y="39"/>
                    <a:pt x="28" y="39"/>
                  </a:cubicBezTo>
                  <a:cubicBezTo>
                    <a:pt x="30" y="38"/>
                    <a:pt x="30" y="37"/>
                    <a:pt x="31" y="35"/>
                  </a:cubicBezTo>
                  <a:cubicBezTo>
                    <a:pt x="32" y="32"/>
                    <a:pt x="31" y="32"/>
                    <a:pt x="2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" name="矩形 1"/>
          <p:cNvSpPr/>
          <p:nvPr/>
        </p:nvSpPr>
        <p:spPr>
          <a:xfrm>
            <a:off x="0" y="0"/>
            <a:ext cx="6604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 rot="5400000">
            <a:off x="-2085045" y="2704169"/>
            <a:ext cx="6147643" cy="1449660"/>
          </a:xfrm>
          <a:custGeom>
            <a:avLst/>
            <a:gdLst/>
            <a:ahLst/>
            <a:cxnLst/>
            <a:rect l="l" t="t" r="r" b="b"/>
            <a:pathLst>
              <a:path w="6147643" h="1449660">
                <a:moveTo>
                  <a:pt x="1408047" y="264430"/>
                </a:moveTo>
                <a:cubicBezTo>
                  <a:pt x="1396137" y="264430"/>
                  <a:pt x="1386751" y="269483"/>
                  <a:pt x="1379887" y="279587"/>
                </a:cubicBezTo>
                <a:cubicBezTo>
                  <a:pt x="1373023" y="289691"/>
                  <a:pt x="1369591" y="328127"/>
                  <a:pt x="1369591" y="394894"/>
                </a:cubicBezTo>
                <a:lnTo>
                  <a:pt x="1369591" y="1028786"/>
                </a:lnTo>
                <a:cubicBezTo>
                  <a:pt x="1369591" y="1106206"/>
                  <a:pt x="1371909" y="1151635"/>
                  <a:pt x="1376544" y="1165073"/>
                </a:cubicBezTo>
                <a:cubicBezTo>
                  <a:pt x="1381180" y="1178511"/>
                  <a:pt x="1390851" y="1185230"/>
                  <a:pt x="1405560" y="1185230"/>
                </a:cubicBezTo>
                <a:cubicBezTo>
                  <a:pt x="1420803" y="1185230"/>
                  <a:pt x="1431028" y="1176897"/>
                  <a:pt x="1436234" y="1160232"/>
                </a:cubicBezTo>
                <a:cubicBezTo>
                  <a:pt x="1441439" y="1143567"/>
                  <a:pt x="1444043" y="1096396"/>
                  <a:pt x="1444043" y="1018717"/>
                </a:cubicBezTo>
                <a:lnTo>
                  <a:pt x="1444043" y="394894"/>
                </a:lnTo>
                <a:cubicBezTo>
                  <a:pt x="1444043" y="334188"/>
                  <a:pt x="1441462" y="297268"/>
                  <a:pt x="1436300" y="284133"/>
                </a:cubicBezTo>
                <a:cubicBezTo>
                  <a:pt x="1431139" y="270998"/>
                  <a:pt x="1421721" y="264430"/>
                  <a:pt x="1408047" y="264430"/>
                </a:cubicBezTo>
                <a:close/>
                <a:moveTo>
                  <a:pt x="5340660" y="29096"/>
                </a:moveTo>
                <a:lnTo>
                  <a:pt x="6147643" y="29096"/>
                </a:lnTo>
                <a:lnTo>
                  <a:pt x="6147643" y="335459"/>
                </a:lnTo>
                <a:lnTo>
                  <a:pt x="5937982" y="335459"/>
                </a:lnTo>
                <a:lnTo>
                  <a:pt x="5937982" y="1421420"/>
                </a:lnTo>
                <a:lnTo>
                  <a:pt x="5549466" y="1421420"/>
                </a:lnTo>
                <a:lnTo>
                  <a:pt x="5549466" y="335459"/>
                </a:lnTo>
                <a:lnTo>
                  <a:pt x="5340660" y="335459"/>
                </a:lnTo>
                <a:close/>
                <a:moveTo>
                  <a:pt x="4448064" y="29096"/>
                </a:moveTo>
                <a:lnTo>
                  <a:pt x="4774229" y="29096"/>
                </a:lnTo>
                <a:lnTo>
                  <a:pt x="4941838" y="640618"/>
                </a:lnTo>
                <a:lnTo>
                  <a:pt x="4941838" y="29096"/>
                </a:lnTo>
                <a:lnTo>
                  <a:pt x="5272162" y="29096"/>
                </a:lnTo>
                <a:lnTo>
                  <a:pt x="5272162" y="1421420"/>
                </a:lnTo>
                <a:lnTo>
                  <a:pt x="4931408" y="1421420"/>
                </a:lnTo>
                <a:lnTo>
                  <a:pt x="4778388" y="804028"/>
                </a:lnTo>
                <a:lnTo>
                  <a:pt x="4778388" y="1421420"/>
                </a:lnTo>
                <a:lnTo>
                  <a:pt x="4448064" y="1421420"/>
                </a:lnTo>
                <a:close/>
                <a:moveTo>
                  <a:pt x="3724164" y="29096"/>
                </a:moveTo>
                <a:lnTo>
                  <a:pt x="4348870" y="29096"/>
                </a:lnTo>
                <a:lnTo>
                  <a:pt x="4348870" y="335459"/>
                </a:lnTo>
                <a:lnTo>
                  <a:pt x="4112680" y="335459"/>
                </a:lnTo>
                <a:lnTo>
                  <a:pt x="4112680" y="558812"/>
                </a:lnTo>
                <a:lnTo>
                  <a:pt x="4333466" y="558812"/>
                </a:lnTo>
                <a:lnTo>
                  <a:pt x="4333466" y="851483"/>
                </a:lnTo>
                <a:lnTo>
                  <a:pt x="4112680" y="851483"/>
                </a:lnTo>
                <a:lnTo>
                  <a:pt x="4112680" y="1115058"/>
                </a:lnTo>
                <a:lnTo>
                  <a:pt x="4371975" y="1115058"/>
                </a:lnTo>
                <a:lnTo>
                  <a:pt x="4371975" y="1421420"/>
                </a:lnTo>
                <a:lnTo>
                  <a:pt x="3724164" y="1421420"/>
                </a:lnTo>
                <a:close/>
                <a:moveTo>
                  <a:pt x="2854635" y="29096"/>
                </a:moveTo>
                <a:lnTo>
                  <a:pt x="3661619" y="29096"/>
                </a:lnTo>
                <a:lnTo>
                  <a:pt x="3661619" y="335459"/>
                </a:lnTo>
                <a:lnTo>
                  <a:pt x="3451957" y="335459"/>
                </a:lnTo>
                <a:lnTo>
                  <a:pt x="3451957" y="1421420"/>
                </a:lnTo>
                <a:lnTo>
                  <a:pt x="3063441" y="1421420"/>
                </a:lnTo>
                <a:lnTo>
                  <a:pt x="3063441" y="335459"/>
                </a:lnTo>
                <a:lnTo>
                  <a:pt x="2854635" y="335459"/>
                </a:lnTo>
                <a:close/>
                <a:moveTo>
                  <a:pt x="1962039" y="29096"/>
                </a:moveTo>
                <a:lnTo>
                  <a:pt x="2288204" y="29096"/>
                </a:lnTo>
                <a:lnTo>
                  <a:pt x="2455813" y="640618"/>
                </a:lnTo>
                <a:lnTo>
                  <a:pt x="2455813" y="29096"/>
                </a:lnTo>
                <a:lnTo>
                  <a:pt x="2786137" y="29096"/>
                </a:lnTo>
                <a:lnTo>
                  <a:pt x="2786137" y="1421420"/>
                </a:lnTo>
                <a:lnTo>
                  <a:pt x="2445384" y="1421420"/>
                </a:lnTo>
                <a:lnTo>
                  <a:pt x="2292363" y="804028"/>
                </a:lnTo>
                <a:lnTo>
                  <a:pt x="2292363" y="1421420"/>
                </a:lnTo>
                <a:lnTo>
                  <a:pt x="1962039" y="1421420"/>
                </a:lnTo>
                <a:close/>
                <a:moveTo>
                  <a:pt x="1406389" y="0"/>
                </a:moveTo>
                <a:cubicBezTo>
                  <a:pt x="1481357" y="0"/>
                  <a:pt x="1549121" y="12446"/>
                  <a:pt x="1609679" y="37339"/>
                </a:cubicBezTo>
                <a:cubicBezTo>
                  <a:pt x="1670238" y="62232"/>
                  <a:pt x="1719036" y="99687"/>
                  <a:pt x="1756075" y="149705"/>
                </a:cubicBezTo>
                <a:cubicBezTo>
                  <a:pt x="1793113" y="199722"/>
                  <a:pt x="1815120" y="253827"/>
                  <a:pt x="1822095" y="312019"/>
                </a:cubicBezTo>
                <a:cubicBezTo>
                  <a:pt x="1829071" y="370211"/>
                  <a:pt x="1832558" y="469078"/>
                  <a:pt x="1832558" y="608620"/>
                </a:cubicBezTo>
                <a:lnTo>
                  <a:pt x="1832558" y="841040"/>
                </a:lnTo>
                <a:cubicBezTo>
                  <a:pt x="1832558" y="977284"/>
                  <a:pt x="1829222" y="1074870"/>
                  <a:pt x="1822550" y="1133797"/>
                </a:cubicBezTo>
                <a:cubicBezTo>
                  <a:pt x="1815878" y="1192725"/>
                  <a:pt x="1794729" y="1246945"/>
                  <a:pt x="1759103" y="1296459"/>
                </a:cubicBezTo>
                <a:cubicBezTo>
                  <a:pt x="1723478" y="1345973"/>
                  <a:pt x="1675586" y="1383885"/>
                  <a:pt x="1615429" y="1410195"/>
                </a:cubicBezTo>
                <a:cubicBezTo>
                  <a:pt x="1555272" y="1436505"/>
                  <a:pt x="1485591" y="1449660"/>
                  <a:pt x="1406389" y="1449660"/>
                </a:cubicBezTo>
                <a:cubicBezTo>
                  <a:pt x="1331029" y="1449660"/>
                  <a:pt x="1263263" y="1437294"/>
                  <a:pt x="1203092" y="1412562"/>
                </a:cubicBezTo>
                <a:cubicBezTo>
                  <a:pt x="1142921" y="1387829"/>
                  <a:pt x="1094321" y="1350461"/>
                  <a:pt x="1057292" y="1300457"/>
                </a:cubicBezTo>
                <a:cubicBezTo>
                  <a:pt x="1020262" y="1250453"/>
                  <a:pt x="998302" y="1196696"/>
                  <a:pt x="991411" y="1139186"/>
                </a:cubicBezTo>
                <a:cubicBezTo>
                  <a:pt x="984521" y="1081676"/>
                  <a:pt x="981075" y="982294"/>
                  <a:pt x="981075" y="841040"/>
                </a:cubicBezTo>
                <a:lnTo>
                  <a:pt x="981075" y="608620"/>
                </a:lnTo>
                <a:cubicBezTo>
                  <a:pt x="981075" y="470896"/>
                  <a:pt x="984369" y="372943"/>
                  <a:pt x="990957" y="314760"/>
                </a:cubicBezTo>
                <a:cubicBezTo>
                  <a:pt x="997544" y="256577"/>
                  <a:pt x="1018646" y="202733"/>
                  <a:pt x="1054263" y="153228"/>
                </a:cubicBezTo>
                <a:cubicBezTo>
                  <a:pt x="1089880" y="103723"/>
                  <a:pt x="1137787" y="65809"/>
                  <a:pt x="1197984" y="39485"/>
                </a:cubicBezTo>
                <a:cubicBezTo>
                  <a:pt x="1258182" y="13162"/>
                  <a:pt x="1327650" y="0"/>
                  <a:pt x="1406389" y="0"/>
                </a:cubicBezTo>
                <a:close/>
                <a:moveTo>
                  <a:pt x="428844" y="0"/>
                </a:moveTo>
                <a:cubicBezTo>
                  <a:pt x="536117" y="0"/>
                  <a:pt x="625232" y="21106"/>
                  <a:pt x="696189" y="63320"/>
                </a:cubicBezTo>
                <a:cubicBezTo>
                  <a:pt x="767146" y="105533"/>
                  <a:pt x="813763" y="158147"/>
                  <a:pt x="836039" y="221161"/>
                </a:cubicBezTo>
                <a:cubicBezTo>
                  <a:pt x="858316" y="284175"/>
                  <a:pt x="869454" y="379931"/>
                  <a:pt x="869454" y="508429"/>
                </a:cubicBezTo>
                <a:lnTo>
                  <a:pt x="869454" y="654658"/>
                </a:lnTo>
                <a:lnTo>
                  <a:pt x="480938" y="654658"/>
                </a:lnTo>
                <a:lnTo>
                  <a:pt x="480938" y="401392"/>
                </a:lnTo>
                <a:cubicBezTo>
                  <a:pt x="480938" y="335338"/>
                  <a:pt x="478157" y="295998"/>
                  <a:pt x="472595" y="283371"/>
                </a:cubicBezTo>
                <a:cubicBezTo>
                  <a:pt x="467032" y="270744"/>
                  <a:pt x="455239" y="264430"/>
                  <a:pt x="437214" y="264430"/>
                </a:cubicBezTo>
                <a:cubicBezTo>
                  <a:pt x="416623" y="264430"/>
                  <a:pt x="403358" y="272322"/>
                  <a:pt x="397421" y="288104"/>
                </a:cubicBezTo>
                <a:cubicBezTo>
                  <a:pt x="391485" y="303887"/>
                  <a:pt x="388516" y="345349"/>
                  <a:pt x="388516" y="412490"/>
                </a:cubicBezTo>
                <a:lnTo>
                  <a:pt x="388516" y="1043040"/>
                </a:lnTo>
                <a:cubicBezTo>
                  <a:pt x="388516" y="1107320"/>
                  <a:pt x="391464" y="1147088"/>
                  <a:pt x="397361" y="1162345"/>
                </a:cubicBezTo>
                <a:cubicBezTo>
                  <a:pt x="403258" y="1177602"/>
                  <a:pt x="415709" y="1185230"/>
                  <a:pt x="434714" y="1185230"/>
                </a:cubicBezTo>
                <a:cubicBezTo>
                  <a:pt x="453059" y="1185230"/>
                  <a:pt x="465350" y="1177435"/>
                  <a:pt x="471585" y="1161844"/>
                </a:cubicBezTo>
                <a:cubicBezTo>
                  <a:pt x="477821" y="1146253"/>
                  <a:pt x="480938" y="1102422"/>
                  <a:pt x="480938" y="1030350"/>
                </a:cubicBezTo>
                <a:lnTo>
                  <a:pt x="480938" y="842925"/>
                </a:lnTo>
                <a:lnTo>
                  <a:pt x="869454" y="842925"/>
                </a:lnTo>
                <a:lnTo>
                  <a:pt x="869454" y="912924"/>
                </a:lnTo>
                <a:cubicBezTo>
                  <a:pt x="869454" y="1054918"/>
                  <a:pt x="859049" y="1156722"/>
                  <a:pt x="838239" y="1218337"/>
                </a:cubicBezTo>
                <a:cubicBezTo>
                  <a:pt x="817429" y="1279952"/>
                  <a:pt x="771456" y="1333910"/>
                  <a:pt x="700321" y="1380210"/>
                </a:cubicBezTo>
                <a:cubicBezTo>
                  <a:pt x="629186" y="1426510"/>
                  <a:pt x="542050" y="1449660"/>
                  <a:pt x="438912" y="1449660"/>
                </a:cubicBezTo>
                <a:cubicBezTo>
                  <a:pt x="332334" y="1449660"/>
                  <a:pt x="243930" y="1430042"/>
                  <a:pt x="173700" y="1390807"/>
                </a:cubicBezTo>
                <a:cubicBezTo>
                  <a:pt x="103469" y="1351571"/>
                  <a:pt x="56962" y="1297326"/>
                  <a:pt x="34177" y="1228072"/>
                </a:cubicBezTo>
                <a:cubicBezTo>
                  <a:pt x="11393" y="1158817"/>
                  <a:pt x="0" y="1056652"/>
                  <a:pt x="0" y="921575"/>
                </a:cubicBezTo>
                <a:lnTo>
                  <a:pt x="0" y="524729"/>
                </a:lnTo>
                <a:cubicBezTo>
                  <a:pt x="0" y="425416"/>
                  <a:pt x="3448" y="350597"/>
                  <a:pt x="10343" y="300272"/>
                </a:cubicBezTo>
                <a:cubicBezTo>
                  <a:pt x="17238" y="249947"/>
                  <a:pt x="38218" y="200901"/>
                  <a:pt x="73282" y="153134"/>
                </a:cubicBezTo>
                <a:cubicBezTo>
                  <a:pt x="108346" y="105368"/>
                  <a:pt x="156676" y="67904"/>
                  <a:pt x="218273" y="40742"/>
                </a:cubicBezTo>
                <a:cubicBezTo>
                  <a:pt x="279870" y="13581"/>
                  <a:pt x="350060" y="0"/>
                  <a:pt x="428844" y="0"/>
                </a:cubicBezTo>
                <a:close/>
              </a:path>
            </a:pathLst>
          </a:custGeom>
          <a:blipFill dpi="0" rotWithShape="0">
            <a:blip r:embed="rId1" cstate="screen"/>
            <a:srcRect/>
            <a:stretch>
              <a:fillRect/>
            </a:stretch>
          </a:blipFill>
          <a:ln>
            <a:solidFill>
              <a:schemeClr val="bg1"/>
            </a:solidFill>
          </a:ln>
          <a:effectLst>
            <a:outerShdw blurRad="38100" dir="2700000" algn="tl" rotWithShape="0">
              <a:prstClr val="black">
                <a:alpha val="46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3800" b="1" dirty="0">
              <a:ln>
                <a:solidFill>
                  <a:schemeClr val="bg1"/>
                </a:solidFill>
              </a:ln>
              <a:blipFill dpi="0" rotWithShape="1">
                <a:blip r:embed="rId2"/>
                <a:srcRect/>
                <a:stretch>
                  <a:fillRect/>
                </a:stretch>
              </a:blip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56358" y="274653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录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89444" y="641602"/>
            <a:ext cx="7050730" cy="5465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20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zh-CN" altLang="en-US" sz="3600" b="1" dirty="0">
                <a:latin typeface="+mj-ea"/>
                <a:ea typeface="+mj-ea"/>
              </a:rPr>
              <a:t>复习经验</a:t>
            </a:r>
            <a:endParaRPr lang="zh-CN" altLang="en-US" sz="3600" b="1" dirty="0">
              <a:latin typeface="+mj-ea"/>
              <a:ea typeface="+mj-ea"/>
            </a:endParaRPr>
          </a:p>
          <a:p>
            <a:pPr marL="742950" indent="-742950">
              <a:lnSpc>
                <a:spcPct val="20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zh-CN" altLang="en-US" sz="3600" b="1" dirty="0">
                <a:latin typeface="+mj-ea"/>
                <a:ea typeface="+mj-ea"/>
              </a:rPr>
              <a:t>各章节重点</a:t>
            </a:r>
            <a:endParaRPr lang="en-US" altLang="zh-CN" sz="3600" b="1" dirty="0">
              <a:latin typeface="+mj-ea"/>
              <a:ea typeface="+mj-ea"/>
            </a:endParaRPr>
          </a:p>
          <a:p>
            <a:pPr marL="742950" indent="-742950">
              <a:lnSpc>
                <a:spcPct val="200000"/>
              </a:lnSpc>
              <a:buClr>
                <a:schemeClr val="accent1"/>
              </a:buClr>
              <a:buFont typeface="+mj-lt"/>
              <a:buAutoNum type="arabicPeriod"/>
            </a:pPr>
            <a:endParaRPr lang="en-US" altLang="zh-CN" sz="3600" b="1" dirty="0">
              <a:latin typeface="+mj-ea"/>
              <a:ea typeface="+mj-ea"/>
            </a:endParaRPr>
          </a:p>
          <a:p>
            <a:pPr marL="742950" indent="-742950">
              <a:lnSpc>
                <a:spcPct val="200000"/>
              </a:lnSpc>
              <a:buClr>
                <a:schemeClr val="accent1"/>
              </a:buClr>
              <a:buFont typeface="+mj-lt"/>
              <a:buAutoNum type="arabicPeriod"/>
            </a:pPr>
            <a:endParaRPr lang="en-US" altLang="zh-CN" sz="3600" b="1" dirty="0">
              <a:latin typeface="+mj-ea"/>
              <a:ea typeface="+mj-ea"/>
            </a:endParaRPr>
          </a:p>
          <a:p>
            <a:pPr marL="742950" indent="-742950">
              <a:lnSpc>
                <a:spcPct val="200000"/>
              </a:lnSpc>
              <a:buClr>
                <a:schemeClr val="accent1"/>
              </a:buClr>
              <a:buFont typeface="+mj-lt"/>
              <a:buAutoNum type="arabicPeriod"/>
            </a:pPr>
            <a:endParaRPr lang="zh-CN" altLang="en-US" sz="3600" b="1" dirty="0"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 rot="5400000">
            <a:off x="87519" y="3961059"/>
            <a:ext cx="4847670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00" cap="all" dirty="0">
                <a:solidFill>
                  <a:schemeClr val="accent1"/>
                </a:solidFill>
                <a:uFillTx/>
                <a:ea typeface="Meiryo" panose="020B0604030504040204" charset="-128"/>
              </a:rPr>
              <a:t>INTRODUCTION OF XJTU slide template </a:t>
            </a:r>
            <a:endParaRPr lang="zh-CN" altLang="en-US" sz="300" cap="all" dirty="0">
              <a:solidFill>
                <a:schemeClr val="accent1"/>
              </a:solidFill>
              <a:uFillTx/>
              <a:ea typeface="Meiryo" panose="020B0604030504040204" charset="-128"/>
            </a:endParaRPr>
          </a:p>
        </p:txBody>
      </p:sp>
      <p:grpSp>
        <p:nvGrpSpPr>
          <p:cNvPr id="18" name="组合 1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 rot="5400000">
            <a:off x="2137571" y="5533608"/>
            <a:ext cx="1321242" cy="382054"/>
            <a:chOff x="2873375" y="2500313"/>
            <a:chExt cx="6445251" cy="1863725"/>
          </a:xfrm>
          <a:solidFill>
            <a:schemeClr val="accent1"/>
          </a:solidFill>
        </p:grpSpPr>
        <p:sp>
          <p:nvSpPr>
            <p:cNvPr id="19" name="îṣľïďê"/>
            <p:cNvSpPr/>
            <p:nvPr/>
          </p:nvSpPr>
          <p:spPr bwMode="auto">
            <a:xfrm>
              <a:off x="5021263" y="2711451"/>
              <a:ext cx="615950" cy="774700"/>
            </a:xfrm>
            <a:custGeom>
              <a:avLst/>
              <a:gdLst>
                <a:gd name="T0" fmla="*/ 161 w 187"/>
                <a:gd name="T1" fmla="*/ 118 h 234"/>
                <a:gd name="T2" fmla="*/ 145 w 187"/>
                <a:gd name="T3" fmla="*/ 90 h 234"/>
                <a:gd name="T4" fmla="*/ 110 w 187"/>
                <a:gd name="T5" fmla="*/ 107 h 234"/>
                <a:gd name="T6" fmla="*/ 86 w 187"/>
                <a:gd name="T7" fmla="*/ 67 h 234"/>
                <a:gd name="T8" fmla="*/ 113 w 187"/>
                <a:gd name="T9" fmla="*/ 51 h 234"/>
                <a:gd name="T10" fmla="*/ 103 w 187"/>
                <a:gd name="T11" fmla="*/ 66 h 234"/>
                <a:gd name="T12" fmla="*/ 123 w 187"/>
                <a:gd name="T13" fmla="*/ 57 h 234"/>
                <a:gd name="T14" fmla="*/ 187 w 187"/>
                <a:gd name="T15" fmla="*/ 18 h 234"/>
                <a:gd name="T16" fmla="*/ 171 w 187"/>
                <a:gd name="T17" fmla="*/ 2 h 234"/>
                <a:gd name="T18" fmla="*/ 140 w 187"/>
                <a:gd name="T19" fmla="*/ 18 h 234"/>
                <a:gd name="T20" fmla="*/ 46 w 187"/>
                <a:gd name="T21" fmla="*/ 57 h 234"/>
                <a:gd name="T22" fmla="*/ 48 w 187"/>
                <a:gd name="T23" fmla="*/ 82 h 234"/>
                <a:gd name="T24" fmla="*/ 74 w 187"/>
                <a:gd name="T25" fmla="*/ 77 h 234"/>
                <a:gd name="T26" fmla="*/ 85 w 187"/>
                <a:gd name="T27" fmla="*/ 116 h 234"/>
                <a:gd name="T28" fmla="*/ 63 w 187"/>
                <a:gd name="T29" fmla="*/ 131 h 234"/>
                <a:gd name="T30" fmla="*/ 45 w 187"/>
                <a:gd name="T31" fmla="*/ 123 h 234"/>
                <a:gd name="T32" fmla="*/ 19 w 187"/>
                <a:gd name="T33" fmla="*/ 173 h 234"/>
                <a:gd name="T34" fmla="*/ 7 w 187"/>
                <a:gd name="T35" fmla="*/ 160 h 234"/>
                <a:gd name="T36" fmla="*/ 0 w 187"/>
                <a:gd name="T37" fmla="*/ 208 h 234"/>
                <a:gd name="T38" fmla="*/ 20 w 187"/>
                <a:gd name="T39" fmla="*/ 234 h 234"/>
                <a:gd name="T40" fmla="*/ 30 w 187"/>
                <a:gd name="T41" fmla="*/ 210 h 234"/>
                <a:gd name="T42" fmla="*/ 49 w 187"/>
                <a:gd name="T43" fmla="*/ 164 h 234"/>
                <a:gd name="T44" fmla="*/ 58 w 187"/>
                <a:gd name="T45" fmla="*/ 179 h 234"/>
                <a:gd name="T46" fmla="*/ 63 w 187"/>
                <a:gd name="T47" fmla="*/ 181 h 234"/>
                <a:gd name="T48" fmla="*/ 62 w 187"/>
                <a:gd name="T49" fmla="*/ 219 h 234"/>
                <a:gd name="T50" fmla="*/ 86 w 187"/>
                <a:gd name="T51" fmla="*/ 213 h 234"/>
                <a:gd name="T52" fmla="*/ 79 w 187"/>
                <a:gd name="T53" fmla="*/ 223 h 234"/>
                <a:gd name="T54" fmla="*/ 109 w 187"/>
                <a:gd name="T55" fmla="*/ 209 h 234"/>
                <a:gd name="T56" fmla="*/ 98 w 187"/>
                <a:gd name="T57" fmla="*/ 196 h 234"/>
                <a:gd name="T58" fmla="*/ 83 w 187"/>
                <a:gd name="T59" fmla="*/ 175 h 234"/>
                <a:gd name="T60" fmla="*/ 101 w 187"/>
                <a:gd name="T61" fmla="*/ 192 h 234"/>
                <a:gd name="T62" fmla="*/ 112 w 187"/>
                <a:gd name="T63" fmla="*/ 196 h 234"/>
                <a:gd name="T64" fmla="*/ 150 w 187"/>
                <a:gd name="T65" fmla="*/ 138 h 234"/>
                <a:gd name="T66" fmla="*/ 76 w 187"/>
                <a:gd name="T67" fmla="*/ 146 h 234"/>
                <a:gd name="T68" fmla="*/ 71 w 187"/>
                <a:gd name="T69" fmla="*/ 162 h 234"/>
                <a:gd name="T70" fmla="*/ 69 w 187"/>
                <a:gd name="T71" fmla="*/ 150 h 234"/>
                <a:gd name="T72" fmla="*/ 99 w 187"/>
                <a:gd name="T73" fmla="*/ 174 h 234"/>
                <a:gd name="T74" fmla="*/ 89 w 187"/>
                <a:gd name="T75" fmla="*/ 162 h 234"/>
                <a:gd name="T76" fmla="*/ 103 w 187"/>
                <a:gd name="T77" fmla="*/ 134 h 234"/>
                <a:gd name="T78" fmla="*/ 103 w 187"/>
                <a:gd name="T79" fmla="*/ 132 h 234"/>
                <a:gd name="T80" fmla="*/ 105 w 187"/>
                <a:gd name="T81" fmla="*/ 128 h 234"/>
                <a:gd name="T82" fmla="*/ 122 w 187"/>
                <a:gd name="T83" fmla="*/ 114 h 234"/>
                <a:gd name="T84" fmla="*/ 129 w 187"/>
                <a:gd name="T85" fmla="*/ 11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7" h="234">
                  <a:moveTo>
                    <a:pt x="150" y="138"/>
                  </a:moveTo>
                  <a:cubicBezTo>
                    <a:pt x="158" y="123"/>
                    <a:pt x="157" y="127"/>
                    <a:pt x="161" y="118"/>
                  </a:cubicBezTo>
                  <a:cubicBezTo>
                    <a:pt x="162" y="116"/>
                    <a:pt x="163" y="114"/>
                    <a:pt x="163" y="111"/>
                  </a:cubicBezTo>
                  <a:cubicBezTo>
                    <a:pt x="163" y="103"/>
                    <a:pt x="152" y="93"/>
                    <a:pt x="145" y="90"/>
                  </a:cubicBezTo>
                  <a:cubicBezTo>
                    <a:pt x="138" y="89"/>
                    <a:pt x="133" y="91"/>
                    <a:pt x="129" y="95"/>
                  </a:cubicBezTo>
                  <a:cubicBezTo>
                    <a:pt x="122" y="99"/>
                    <a:pt x="110" y="110"/>
                    <a:pt x="110" y="107"/>
                  </a:cubicBezTo>
                  <a:cubicBezTo>
                    <a:pt x="110" y="101"/>
                    <a:pt x="112" y="82"/>
                    <a:pt x="109" y="78"/>
                  </a:cubicBezTo>
                  <a:cubicBezTo>
                    <a:pt x="106" y="74"/>
                    <a:pt x="93" y="68"/>
                    <a:pt x="86" y="67"/>
                  </a:cubicBezTo>
                  <a:cubicBezTo>
                    <a:pt x="86" y="67"/>
                    <a:pt x="86" y="66"/>
                    <a:pt x="88" y="64"/>
                  </a:cubicBezTo>
                  <a:cubicBezTo>
                    <a:pt x="96" y="60"/>
                    <a:pt x="101" y="59"/>
                    <a:pt x="113" y="51"/>
                  </a:cubicBezTo>
                  <a:cubicBezTo>
                    <a:pt x="115" y="50"/>
                    <a:pt x="116" y="50"/>
                    <a:pt x="114" y="53"/>
                  </a:cubicBezTo>
                  <a:cubicBezTo>
                    <a:pt x="111" y="57"/>
                    <a:pt x="107" y="61"/>
                    <a:pt x="103" y="66"/>
                  </a:cubicBezTo>
                  <a:cubicBezTo>
                    <a:pt x="103" y="67"/>
                    <a:pt x="101" y="70"/>
                    <a:pt x="102" y="71"/>
                  </a:cubicBezTo>
                  <a:cubicBezTo>
                    <a:pt x="111" y="70"/>
                    <a:pt x="117" y="61"/>
                    <a:pt x="123" y="57"/>
                  </a:cubicBezTo>
                  <a:cubicBezTo>
                    <a:pt x="132" y="50"/>
                    <a:pt x="136" y="54"/>
                    <a:pt x="145" y="44"/>
                  </a:cubicBezTo>
                  <a:cubicBezTo>
                    <a:pt x="152" y="38"/>
                    <a:pt x="187" y="28"/>
                    <a:pt x="187" y="18"/>
                  </a:cubicBezTo>
                  <a:cubicBezTo>
                    <a:pt x="187" y="16"/>
                    <a:pt x="187" y="13"/>
                    <a:pt x="187" y="10"/>
                  </a:cubicBezTo>
                  <a:cubicBezTo>
                    <a:pt x="187" y="7"/>
                    <a:pt x="178" y="4"/>
                    <a:pt x="171" y="2"/>
                  </a:cubicBezTo>
                  <a:cubicBezTo>
                    <a:pt x="163" y="0"/>
                    <a:pt x="163" y="1"/>
                    <a:pt x="156" y="6"/>
                  </a:cubicBezTo>
                  <a:cubicBezTo>
                    <a:pt x="150" y="11"/>
                    <a:pt x="142" y="17"/>
                    <a:pt x="140" y="18"/>
                  </a:cubicBezTo>
                  <a:cubicBezTo>
                    <a:pt x="136" y="21"/>
                    <a:pt x="116" y="30"/>
                    <a:pt x="110" y="32"/>
                  </a:cubicBezTo>
                  <a:cubicBezTo>
                    <a:pt x="99" y="37"/>
                    <a:pt x="53" y="57"/>
                    <a:pt x="46" y="57"/>
                  </a:cubicBezTo>
                  <a:cubicBezTo>
                    <a:pt x="36" y="57"/>
                    <a:pt x="32" y="53"/>
                    <a:pt x="35" y="65"/>
                  </a:cubicBezTo>
                  <a:cubicBezTo>
                    <a:pt x="37" y="73"/>
                    <a:pt x="43" y="82"/>
                    <a:pt x="48" y="82"/>
                  </a:cubicBezTo>
                  <a:cubicBezTo>
                    <a:pt x="54" y="82"/>
                    <a:pt x="61" y="77"/>
                    <a:pt x="67" y="75"/>
                  </a:cubicBezTo>
                  <a:cubicBezTo>
                    <a:pt x="71" y="73"/>
                    <a:pt x="71" y="73"/>
                    <a:pt x="74" y="77"/>
                  </a:cubicBezTo>
                  <a:cubicBezTo>
                    <a:pt x="77" y="80"/>
                    <a:pt x="80" y="83"/>
                    <a:pt x="83" y="86"/>
                  </a:cubicBezTo>
                  <a:cubicBezTo>
                    <a:pt x="89" y="89"/>
                    <a:pt x="87" y="106"/>
                    <a:pt x="85" y="116"/>
                  </a:cubicBezTo>
                  <a:cubicBezTo>
                    <a:pt x="85" y="121"/>
                    <a:pt x="85" y="125"/>
                    <a:pt x="80" y="129"/>
                  </a:cubicBezTo>
                  <a:cubicBezTo>
                    <a:pt x="75" y="133"/>
                    <a:pt x="66" y="136"/>
                    <a:pt x="63" y="131"/>
                  </a:cubicBezTo>
                  <a:cubicBezTo>
                    <a:pt x="58" y="126"/>
                    <a:pt x="56" y="113"/>
                    <a:pt x="48" y="109"/>
                  </a:cubicBezTo>
                  <a:cubicBezTo>
                    <a:pt x="42" y="109"/>
                    <a:pt x="45" y="117"/>
                    <a:pt x="45" y="123"/>
                  </a:cubicBezTo>
                  <a:cubicBezTo>
                    <a:pt x="45" y="133"/>
                    <a:pt x="45" y="142"/>
                    <a:pt x="45" y="152"/>
                  </a:cubicBezTo>
                  <a:cubicBezTo>
                    <a:pt x="45" y="157"/>
                    <a:pt x="26" y="167"/>
                    <a:pt x="19" y="173"/>
                  </a:cubicBezTo>
                  <a:cubicBezTo>
                    <a:pt x="12" y="179"/>
                    <a:pt x="14" y="172"/>
                    <a:pt x="13" y="167"/>
                  </a:cubicBezTo>
                  <a:cubicBezTo>
                    <a:pt x="11" y="160"/>
                    <a:pt x="10" y="157"/>
                    <a:pt x="7" y="160"/>
                  </a:cubicBezTo>
                  <a:cubicBezTo>
                    <a:pt x="4" y="175"/>
                    <a:pt x="0" y="187"/>
                    <a:pt x="0" y="193"/>
                  </a:cubicBezTo>
                  <a:cubicBezTo>
                    <a:pt x="0" y="198"/>
                    <a:pt x="0" y="203"/>
                    <a:pt x="0" y="208"/>
                  </a:cubicBezTo>
                  <a:cubicBezTo>
                    <a:pt x="0" y="217"/>
                    <a:pt x="3" y="234"/>
                    <a:pt x="14" y="234"/>
                  </a:cubicBezTo>
                  <a:cubicBezTo>
                    <a:pt x="16" y="234"/>
                    <a:pt x="18" y="234"/>
                    <a:pt x="20" y="234"/>
                  </a:cubicBezTo>
                  <a:cubicBezTo>
                    <a:pt x="25" y="234"/>
                    <a:pt x="30" y="229"/>
                    <a:pt x="30" y="222"/>
                  </a:cubicBezTo>
                  <a:cubicBezTo>
                    <a:pt x="30" y="218"/>
                    <a:pt x="30" y="214"/>
                    <a:pt x="30" y="210"/>
                  </a:cubicBezTo>
                  <a:cubicBezTo>
                    <a:pt x="30" y="202"/>
                    <a:pt x="21" y="194"/>
                    <a:pt x="20" y="185"/>
                  </a:cubicBezTo>
                  <a:cubicBezTo>
                    <a:pt x="26" y="181"/>
                    <a:pt x="43" y="168"/>
                    <a:pt x="49" y="164"/>
                  </a:cubicBezTo>
                  <a:cubicBezTo>
                    <a:pt x="49" y="167"/>
                    <a:pt x="49" y="170"/>
                    <a:pt x="49" y="173"/>
                  </a:cubicBezTo>
                  <a:cubicBezTo>
                    <a:pt x="49" y="178"/>
                    <a:pt x="54" y="179"/>
                    <a:pt x="58" y="179"/>
                  </a:cubicBezTo>
                  <a:cubicBezTo>
                    <a:pt x="59" y="179"/>
                    <a:pt x="59" y="178"/>
                    <a:pt x="60" y="178"/>
                  </a:cubicBezTo>
                  <a:cubicBezTo>
                    <a:pt x="63" y="178"/>
                    <a:pt x="64" y="179"/>
                    <a:pt x="63" y="181"/>
                  </a:cubicBezTo>
                  <a:cubicBezTo>
                    <a:pt x="61" y="187"/>
                    <a:pt x="56" y="196"/>
                    <a:pt x="55" y="200"/>
                  </a:cubicBezTo>
                  <a:cubicBezTo>
                    <a:pt x="53" y="208"/>
                    <a:pt x="54" y="219"/>
                    <a:pt x="62" y="219"/>
                  </a:cubicBezTo>
                  <a:cubicBezTo>
                    <a:pt x="63" y="219"/>
                    <a:pt x="65" y="219"/>
                    <a:pt x="66" y="219"/>
                  </a:cubicBezTo>
                  <a:cubicBezTo>
                    <a:pt x="76" y="219"/>
                    <a:pt x="76" y="211"/>
                    <a:pt x="86" y="213"/>
                  </a:cubicBezTo>
                  <a:cubicBezTo>
                    <a:pt x="86" y="213"/>
                    <a:pt x="86" y="214"/>
                    <a:pt x="86" y="214"/>
                  </a:cubicBezTo>
                  <a:cubicBezTo>
                    <a:pt x="87" y="217"/>
                    <a:pt x="82" y="221"/>
                    <a:pt x="79" y="223"/>
                  </a:cubicBezTo>
                  <a:cubicBezTo>
                    <a:pt x="76" y="225"/>
                    <a:pt x="75" y="227"/>
                    <a:pt x="81" y="227"/>
                  </a:cubicBezTo>
                  <a:cubicBezTo>
                    <a:pt x="88" y="227"/>
                    <a:pt x="107" y="214"/>
                    <a:pt x="109" y="209"/>
                  </a:cubicBezTo>
                  <a:cubicBezTo>
                    <a:pt x="109" y="204"/>
                    <a:pt x="110" y="200"/>
                    <a:pt x="106" y="198"/>
                  </a:cubicBezTo>
                  <a:cubicBezTo>
                    <a:pt x="104" y="197"/>
                    <a:pt x="100" y="196"/>
                    <a:pt x="98" y="196"/>
                  </a:cubicBezTo>
                  <a:cubicBezTo>
                    <a:pt x="89" y="197"/>
                    <a:pt x="67" y="199"/>
                    <a:pt x="76" y="190"/>
                  </a:cubicBezTo>
                  <a:cubicBezTo>
                    <a:pt x="79" y="185"/>
                    <a:pt x="82" y="180"/>
                    <a:pt x="83" y="175"/>
                  </a:cubicBezTo>
                  <a:cubicBezTo>
                    <a:pt x="85" y="171"/>
                    <a:pt x="86" y="173"/>
                    <a:pt x="87" y="175"/>
                  </a:cubicBezTo>
                  <a:cubicBezTo>
                    <a:pt x="91" y="180"/>
                    <a:pt x="95" y="186"/>
                    <a:pt x="101" y="192"/>
                  </a:cubicBezTo>
                  <a:cubicBezTo>
                    <a:pt x="102" y="194"/>
                    <a:pt x="106" y="196"/>
                    <a:pt x="110" y="196"/>
                  </a:cubicBezTo>
                  <a:cubicBezTo>
                    <a:pt x="111" y="196"/>
                    <a:pt x="111" y="196"/>
                    <a:pt x="112" y="196"/>
                  </a:cubicBezTo>
                  <a:cubicBezTo>
                    <a:pt x="125" y="198"/>
                    <a:pt x="135" y="166"/>
                    <a:pt x="144" y="151"/>
                  </a:cubicBezTo>
                  <a:cubicBezTo>
                    <a:pt x="147" y="144"/>
                    <a:pt x="146" y="146"/>
                    <a:pt x="150" y="138"/>
                  </a:cubicBezTo>
                  <a:close/>
                  <a:moveTo>
                    <a:pt x="69" y="150"/>
                  </a:moveTo>
                  <a:cubicBezTo>
                    <a:pt x="69" y="149"/>
                    <a:pt x="72" y="147"/>
                    <a:pt x="76" y="146"/>
                  </a:cubicBezTo>
                  <a:cubicBezTo>
                    <a:pt x="78" y="145"/>
                    <a:pt x="76" y="149"/>
                    <a:pt x="75" y="151"/>
                  </a:cubicBezTo>
                  <a:cubicBezTo>
                    <a:pt x="74" y="155"/>
                    <a:pt x="73" y="159"/>
                    <a:pt x="71" y="162"/>
                  </a:cubicBezTo>
                  <a:cubicBezTo>
                    <a:pt x="70" y="164"/>
                    <a:pt x="69" y="163"/>
                    <a:pt x="69" y="161"/>
                  </a:cubicBezTo>
                  <a:cubicBezTo>
                    <a:pt x="69" y="158"/>
                    <a:pt x="69" y="154"/>
                    <a:pt x="69" y="150"/>
                  </a:cubicBezTo>
                  <a:close/>
                  <a:moveTo>
                    <a:pt x="129" y="114"/>
                  </a:moveTo>
                  <a:cubicBezTo>
                    <a:pt x="122" y="130"/>
                    <a:pt x="105" y="173"/>
                    <a:pt x="99" y="174"/>
                  </a:cubicBezTo>
                  <a:cubicBezTo>
                    <a:pt x="95" y="173"/>
                    <a:pt x="92" y="169"/>
                    <a:pt x="88" y="167"/>
                  </a:cubicBezTo>
                  <a:cubicBezTo>
                    <a:pt x="85" y="165"/>
                    <a:pt x="88" y="164"/>
                    <a:pt x="89" y="162"/>
                  </a:cubicBezTo>
                  <a:cubicBezTo>
                    <a:pt x="93" y="154"/>
                    <a:pt x="95" y="147"/>
                    <a:pt x="99" y="139"/>
                  </a:cubicBezTo>
                  <a:cubicBezTo>
                    <a:pt x="101" y="137"/>
                    <a:pt x="102" y="136"/>
                    <a:pt x="103" y="134"/>
                  </a:cubicBezTo>
                  <a:cubicBezTo>
                    <a:pt x="103" y="134"/>
                    <a:pt x="103" y="134"/>
                    <a:pt x="103" y="134"/>
                  </a:cubicBezTo>
                  <a:cubicBezTo>
                    <a:pt x="103" y="133"/>
                    <a:pt x="103" y="133"/>
                    <a:pt x="103" y="132"/>
                  </a:cubicBezTo>
                  <a:cubicBezTo>
                    <a:pt x="103" y="132"/>
                    <a:pt x="104" y="132"/>
                    <a:pt x="104" y="132"/>
                  </a:cubicBezTo>
                  <a:cubicBezTo>
                    <a:pt x="104" y="131"/>
                    <a:pt x="105" y="130"/>
                    <a:pt x="105" y="128"/>
                  </a:cubicBezTo>
                  <a:cubicBezTo>
                    <a:pt x="106" y="126"/>
                    <a:pt x="108" y="124"/>
                    <a:pt x="109" y="122"/>
                  </a:cubicBezTo>
                  <a:cubicBezTo>
                    <a:pt x="113" y="116"/>
                    <a:pt x="119" y="117"/>
                    <a:pt x="122" y="114"/>
                  </a:cubicBezTo>
                  <a:cubicBezTo>
                    <a:pt x="123" y="113"/>
                    <a:pt x="123" y="112"/>
                    <a:pt x="123" y="111"/>
                  </a:cubicBezTo>
                  <a:cubicBezTo>
                    <a:pt x="127" y="108"/>
                    <a:pt x="133" y="110"/>
                    <a:pt x="129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î$ḷíḓé"/>
            <p:cNvSpPr/>
            <p:nvPr/>
          </p:nvSpPr>
          <p:spPr bwMode="auto">
            <a:xfrm>
              <a:off x="5664200" y="2649538"/>
              <a:ext cx="823913" cy="1020763"/>
            </a:xfrm>
            <a:custGeom>
              <a:avLst/>
              <a:gdLst>
                <a:gd name="T0" fmla="*/ 94 w 250"/>
                <a:gd name="T1" fmla="*/ 286 h 309"/>
                <a:gd name="T2" fmla="*/ 156 w 250"/>
                <a:gd name="T3" fmla="*/ 234 h 309"/>
                <a:gd name="T4" fmla="*/ 155 w 250"/>
                <a:gd name="T5" fmla="*/ 204 h 309"/>
                <a:gd name="T6" fmla="*/ 165 w 250"/>
                <a:gd name="T7" fmla="*/ 177 h 309"/>
                <a:gd name="T8" fmla="*/ 151 w 250"/>
                <a:gd name="T9" fmla="*/ 154 h 309"/>
                <a:gd name="T10" fmla="*/ 189 w 250"/>
                <a:gd name="T11" fmla="*/ 138 h 309"/>
                <a:gd name="T12" fmla="*/ 188 w 250"/>
                <a:gd name="T13" fmla="*/ 143 h 309"/>
                <a:gd name="T14" fmla="*/ 210 w 250"/>
                <a:gd name="T15" fmla="*/ 138 h 309"/>
                <a:gd name="T16" fmla="*/ 237 w 250"/>
                <a:gd name="T17" fmla="*/ 132 h 309"/>
                <a:gd name="T18" fmla="*/ 244 w 250"/>
                <a:gd name="T19" fmla="*/ 108 h 309"/>
                <a:gd name="T20" fmla="*/ 177 w 250"/>
                <a:gd name="T21" fmla="*/ 121 h 309"/>
                <a:gd name="T22" fmla="*/ 149 w 250"/>
                <a:gd name="T23" fmla="*/ 125 h 309"/>
                <a:gd name="T24" fmla="*/ 164 w 250"/>
                <a:gd name="T25" fmla="*/ 99 h 309"/>
                <a:gd name="T26" fmla="*/ 179 w 250"/>
                <a:gd name="T27" fmla="*/ 110 h 309"/>
                <a:gd name="T28" fmla="*/ 210 w 250"/>
                <a:gd name="T29" fmla="*/ 80 h 309"/>
                <a:gd name="T30" fmla="*/ 212 w 250"/>
                <a:gd name="T31" fmla="*/ 43 h 309"/>
                <a:gd name="T32" fmla="*/ 179 w 250"/>
                <a:gd name="T33" fmla="*/ 49 h 309"/>
                <a:gd name="T34" fmla="*/ 157 w 250"/>
                <a:gd name="T35" fmla="*/ 0 h 309"/>
                <a:gd name="T36" fmla="*/ 153 w 250"/>
                <a:gd name="T37" fmla="*/ 30 h 309"/>
                <a:gd name="T38" fmla="*/ 130 w 250"/>
                <a:gd name="T39" fmla="*/ 72 h 309"/>
                <a:gd name="T40" fmla="*/ 99 w 250"/>
                <a:gd name="T41" fmla="*/ 49 h 309"/>
                <a:gd name="T42" fmla="*/ 95 w 250"/>
                <a:gd name="T43" fmla="*/ 61 h 309"/>
                <a:gd name="T44" fmla="*/ 91 w 250"/>
                <a:gd name="T45" fmla="*/ 85 h 309"/>
                <a:gd name="T46" fmla="*/ 85 w 250"/>
                <a:gd name="T47" fmla="*/ 105 h 309"/>
                <a:gd name="T48" fmla="*/ 86 w 250"/>
                <a:gd name="T49" fmla="*/ 114 h 309"/>
                <a:gd name="T50" fmla="*/ 112 w 250"/>
                <a:gd name="T51" fmla="*/ 112 h 309"/>
                <a:gd name="T52" fmla="*/ 134 w 250"/>
                <a:gd name="T53" fmla="*/ 91 h 309"/>
                <a:gd name="T54" fmla="*/ 133 w 250"/>
                <a:gd name="T55" fmla="*/ 108 h 309"/>
                <a:gd name="T56" fmla="*/ 113 w 250"/>
                <a:gd name="T57" fmla="*/ 142 h 309"/>
                <a:gd name="T58" fmla="*/ 61 w 250"/>
                <a:gd name="T59" fmla="*/ 161 h 309"/>
                <a:gd name="T60" fmla="*/ 2 w 250"/>
                <a:gd name="T61" fmla="*/ 179 h 309"/>
                <a:gd name="T62" fmla="*/ 0 w 250"/>
                <a:gd name="T63" fmla="*/ 188 h 309"/>
                <a:gd name="T64" fmla="*/ 22 w 250"/>
                <a:gd name="T65" fmla="*/ 214 h 309"/>
                <a:gd name="T66" fmla="*/ 63 w 250"/>
                <a:gd name="T67" fmla="*/ 188 h 309"/>
                <a:gd name="T68" fmla="*/ 109 w 250"/>
                <a:gd name="T69" fmla="*/ 168 h 309"/>
                <a:gd name="T70" fmla="*/ 110 w 250"/>
                <a:gd name="T71" fmla="*/ 220 h 309"/>
                <a:gd name="T72" fmla="*/ 85 w 250"/>
                <a:gd name="T73" fmla="*/ 266 h 309"/>
                <a:gd name="T74" fmla="*/ 28 w 250"/>
                <a:gd name="T75" fmla="*/ 280 h 309"/>
                <a:gd name="T76" fmla="*/ 51 w 250"/>
                <a:gd name="T77" fmla="*/ 307 h 309"/>
                <a:gd name="T78" fmla="*/ 141 w 250"/>
                <a:gd name="T79" fmla="*/ 177 h 309"/>
                <a:gd name="T80" fmla="*/ 126 w 250"/>
                <a:gd name="T81" fmla="*/ 202 h 309"/>
                <a:gd name="T82" fmla="*/ 136 w 250"/>
                <a:gd name="T83" fmla="*/ 157 h 309"/>
                <a:gd name="T84" fmla="*/ 187 w 250"/>
                <a:gd name="T85" fmla="*/ 60 h 309"/>
                <a:gd name="T86" fmla="*/ 172 w 250"/>
                <a:gd name="T87" fmla="*/ 91 h 309"/>
                <a:gd name="T88" fmla="*/ 164 w 250"/>
                <a:gd name="T89" fmla="*/ 88 h 309"/>
                <a:gd name="T90" fmla="*/ 183 w 250"/>
                <a:gd name="T91" fmla="*/ 6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0" h="309">
                  <a:moveTo>
                    <a:pt x="51" y="307"/>
                  </a:moveTo>
                  <a:cubicBezTo>
                    <a:pt x="66" y="307"/>
                    <a:pt x="85" y="294"/>
                    <a:pt x="94" y="286"/>
                  </a:cubicBezTo>
                  <a:cubicBezTo>
                    <a:pt x="106" y="275"/>
                    <a:pt x="135" y="244"/>
                    <a:pt x="144" y="229"/>
                  </a:cubicBezTo>
                  <a:cubicBezTo>
                    <a:pt x="147" y="229"/>
                    <a:pt x="153" y="234"/>
                    <a:pt x="156" y="234"/>
                  </a:cubicBezTo>
                  <a:cubicBezTo>
                    <a:pt x="166" y="237"/>
                    <a:pt x="171" y="230"/>
                    <a:pt x="171" y="221"/>
                  </a:cubicBezTo>
                  <a:cubicBezTo>
                    <a:pt x="171" y="210"/>
                    <a:pt x="163" y="204"/>
                    <a:pt x="155" y="204"/>
                  </a:cubicBezTo>
                  <a:cubicBezTo>
                    <a:pt x="157" y="196"/>
                    <a:pt x="162" y="189"/>
                    <a:pt x="163" y="182"/>
                  </a:cubicBezTo>
                  <a:cubicBezTo>
                    <a:pt x="163" y="178"/>
                    <a:pt x="163" y="179"/>
                    <a:pt x="165" y="177"/>
                  </a:cubicBezTo>
                  <a:cubicBezTo>
                    <a:pt x="168" y="173"/>
                    <a:pt x="169" y="168"/>
                    <a:pt x="164" y="164"/>
                  </a:cubicBezTo>
                  <a:cubicBezTo>
                    <a:pt x="160" y="161"/>
                    <a:pt x="155" y="158"/>
                    <a:pt x="151" y="154"/>
                  </a:cubicBezTo>
                  <a:cubicBezTo>
                    <a:pt x="149" y="153"/>
                    <a:pt x="148" y="152"/>
                    <a:pt x="151" y="151"/>
                  </a:cubicBezTo>
                  <a:cubicBezTo>
                    <a:pt x="164" y="145"/>
                    <a:pt x="176" y="141"/>
                    <a:pt x="189" y="138"/>
                  </a:cubicBezTo>
                  <a:cubicBezTo>
                    <a:pt x="192" y="137"/>
                    <a:pt x="193" y="137"/>
                    <a:pt x="191" y="140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6" y="146"/>
                    <a:pt x="190" y="147"/>
                    <a:pt x="191" y="146"/>
                  </a:cubicBezTo>
                  <a:cubicBezTo>
                    <a:pt x="196" y="142"/>
                    <a:pt x="203" y="138"/>
                    <a:pt x="210" y="138"/>
                  </a:cubicBezTo>
                  <a:cubicBezTo>
                    <a:pt x="218" y="139"/>
                    <a:pt x="225" y="138"/>
                    <a:pt x="230" y="135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42" y="129"/>
                    <a:pt x="249" y="127"/>
                    <a:pt x="249" y="119"/>
                  </a:cubicBezTo>
                  <a:cubicBezTo>
                    <a:pt x="249" y="111"/>
                    <a:pt x="250" y="112"/>
                    <a:pt x="244" y="108"/>
                  </a:cubicBezTo>
                  <a:cubicBezTo>
                    <a:pt x="240" y="105"/>
                    <a:pt x="235" y="103"/>
                    <a:pt x="225" y="103"/>
                  </a:cubicBezTo>
                  <a:cubicBezTo>
                    <a:pt x="217" y="102"/>
                    <a:pt x="211" y="112"/>
                    <a:pt x="177" y="121"/>
                  </a:cubicBezTo>
                  <a:cubicBezTo>
                    <a:pt x="168" y="125"/>
                    <a:pt x="161" y="129"/>
                    <a:pt x="151" y="131"/>
                  </a:cubicBezTo>
                  <a:cubicBezTo>
                    <a:pt x="146" y="132"/>
                    <a:pt x="147" y="128"/>
                    <a:pt x="149" y="125"/>
                  </a:cubicBezTo>
                  <a:cubicBezTo>
                    <a:pt x="154" y="117"/>
                    <a:pt x="156" y="108"/>
                    <a:pt x="160" y="99"/>
                  </a:cubicBezTo>
                  <a:cubicBezTo>
                    <a:pt x="162" y="95"/>
                    <a:pt x="162" y="95"/>
                    <a:pt x="164" y="99"/>
                  </a:cubicBezTo>
                  <a:cubicBezTo>
                    <a:pt x="167" y="103"/>
                    <a:pt x="169" y="107"/>
                    <a:pt x="172" y="111"/>
                  </a:cubicBezTo>
                  <a:cubicBezTo>
                    <a:pt x="173" y="112"/>
                    <a:pt x="176" y="112"/>
                    <a:pt x="179" y="110"/>
                  </a:cubicBezTo>
                  <a:cubicBezTo>
                    <a:pt x="181" y="107"/>
                    <a:pt x="184" y="105"/>
                    <a:pt x="187" y="102"/>
                  </a:cubicBezTo>
                  <a:cubicBezTo>
                    <a:pt x="194" y="97"/>
                    <a:pt x="202" y="89"/>
                    <a:pt x="210" y="80"/>
                  </a:cubicBezTo>
                  <a:cubicBezTo>
                    <a:pt x="218" y="73"/>
                    <a:pt x="223" y="67"/>
                    <a:pt x="223" y="63"/>
                  </a:cubicBezTo>
                  <a:cubicBezTo>
                    <a:pt x="221" y="53"/>
                    <a:pt x="213" y="52"/>
                    <a:pt x="212" y="43"/>
                  </a:cubicBezTo>
                  <a:cubicBezTo>
                    <a:pt x="211" y="38"/>
                    <a:pt x="211" y="37"/>
                    <a:pt x="205" y="37"/>
                  </a:cubicBezTo>
                  <a:cubicBezTo>
                    <a:pt x="196" y="38"/>
                    <a:pt x="188" y="47"/>
                    <a:pt x="179" y="49"/>
                  </a:cubicBezTo>
                  <a:cubicBezTo>
                    <a:pt x="181" y="46"/>
                    <a:pt x="190" y="28"/>
                    <a:pt x="190" y="24"/>
                  </a:cubicBezTo>
                  <a:cubicBezTo>
                    <a:pt x="188" y="9"/>
                    <a:pt x="174" y="0"/>
                    <a:pt x="157" y="0"/>
                  </a:cubicBezTo>
                  <a:cubicBezTo>
                    <a:pt x="150" y="0"/>
                    <a:pt x="149" y="0"/>
                    <a:pt x="148" y="7"/>
                  </a:cubicBezTo>
                  <a:cubicBezTo>
                    <a:pt x="148" y="14"/>
                    <a:pt x="160" y="13"/>
                    <a:pt x="153" y="30"/>
                  </a:cubicBezTo>
                  <a:cubicBezTo>
                    <a:pt x="152" y="35"/>
                    <a:pt x="150" y="51"/>
                    <a:pt x="148" y="55"/>
                  </a:cubicBezTo>
                  <a:cubicBezTo>
                    <a:pt x="142" y="70"/>
                    <a:pt x="142" y="65"/>
                    <a:pt x="130" y="72"/>
                  </a:cubicBezTo>
                  <a:cubicBezTo>
                    <a:pt x="126" y="75"/>
                    <a:pt x="119" y="81"/>
                    <a:pt x="112" y="85"/>
                  </a:cubicBezTo>
                  <a:cubicBezTo>
                    <a:pt x="113" y="75"/>
                    <a:pt x="104" y="49"/>
                    <a:pt x="99" y="49"/>
                  </a:cubicBezTo>
                  <a:cubicBezTo>
                    <a:pt x="93" y="49"/>
                    <a:pt x="93" y="51"/>
                    <a:pt x="93" y="56"/>
                  </a:cubicBezTo>
                  <a:cubicBezTo>
                    <a:pt x="93" y="60"/>
                    <a:pt x="95" y="57"/>
                    <a:pt x="95" y="61"/>
                  </a:cubicBezTo>
                  <a:cubicBezTo>
                    <a:pt x="95" y="65"/>
                    <a:pt x="95" y="69"/>
                    <a:pt x="95" y="73"/>
                  </a:cubicBezTo>
                  <a:cubicBezTo>
                    <a:pt x="95" y="79"/>
                    <a:pt x="94" y="82"/>
                    <a:pt x="91" y="85"/>
                  </a:cubicBezTo>
                  <a:cubicBezTo>
                    <a:pt x="89" y="88"/>
                    <a:pt x="89" y="90"/>
                    <a:pt x="89" y="93"/>
                  </a:cubicBezTo>
                  <a:cubicBezTo>
                    <a:pt x="90" y="101"/>
                    <a:pt x="87" y="103"/>
                    <a:pt x="85" y="105"/>
                  </a:cubicBezTo>
                  <a:cubicBezTo>
                    <a:pt x="82" y="107"/>
                    <a:pt x="84" y="108"/>
                    <a:pt x="84" y="111"/>
                  </a:cubicBezTo>
                  <a:cubicBezTo>
                    <a:pt x="84" y="113"/>
                    <a:pt x="86" y="112"/>
                    <a:pt x="86" y="114"/>
                  </a:cubicBezTo>
                  <a:cubicBezTo>
                    <a:pt x="86" y="119"/>
                    <a:pt x="88" y="134"/>
                    <a:pt x="97" y="131"/>
                  </a:cubicBezTo>
                  <a:cubicBezTo>
                    <a:pt x="105" y="128"/>
                    <a:pt x="108" y="119"/>
                    <a:pt x="112" y="112"/>
                  </a:cubicBezTo>
                  <a:cubicBezTo>
                    <a:pt x="115" y="108"/>
                    <a:pt x="117" y="106"/>
                    <a:pt x="121" y="103"/>
                  </a:cubicBezTo>
                  <a:cubicBezTo>
                    <a:pt x="125" y="100"/>
                    <a:pt x="131" y="95"/>
                    <a:pt x="134" y="91"/>
                  </a:cubicBezTo>
                  <a:cubicBezTo>
                    <a:pt x="137" y="88"/>
                    <a:pt x="141" y="82"/>
                    <a:pt x="138" y="91"/>
                  </a:cubicBezTo>
                  <a:cubicBezTo>
                    <a:pt x="136" y="98"/>
                    <a:pt x="135" y="101"/>
                    <a:pt x="133" y="108"/>
                  </a:cubicBezTo>
                  <a:cubicBezTo>
                    <a:pt x="130" y="117"/>
                    <a:pt x="128" y="124"/>
                    <a:pt x="124" y="134"/>
                  </a:cubicBezTo>
                  <a:cubicBezTo>
                    <a:pt x="122" y="139"/>
                    <a:pt x="121" y="140"/>
                    <a:pt x="113" y="142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7" y="155"/>
                    <a:pt x="65" y="160"/>
                    <a:pt x="61" y="161"/>
                  </a:cubicBezTo>
                  <a:cubicBezTo>
                    <a:pt x="54" y="163"/>
                    <a:pt x="50" y="166"/>
                    <a:pt x="43" y="169"/>
                  </a:cubicBezTo>
                  <a:cubicBezTo>
                    <a:pt x="25" y="176"/>
                    <a:pt x="29" y="179"/>
                    <a:pt x="2" y="179"/>
                  </a:cubicBezTo>
                  <a:cubicBezTo>
                    <a:pt x="1" y="181"/>
                    <a:pt x="0" y="182"/>
                    <a:pt x="0" y="186"/>
                  </a:cubicBezTo>
                  <a:cubicBezTo>
                    <a:pt x="0" y="187"/>
                    <a:pt x="0" y="187"/>
                    <a:pt x="0" y="188"/>
                  </a:cubicBezTo>
                  <a:cubicBezTo>
                    <a:pt x="0" y="195"/>
                    <a:pt x="14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cubicBezTo>
                    <a:pt x="28" y="214"/>
                    <a:pt x="37" y="203"/>
                    <a:pt x="41" y="199"/>
                  </a:cubicBezTo>
                  <a:cubicBezTo>
                    <a:pt x="48" y="194"/>
                    <a:pt x="55" y="192"/>
                    <a:pt x="63" y="188"/>
                  </a:cubicBezTo>
                  <a:cubicBezTo>
                    <a:pt x="70" y="184"/>
                    <a:pt x="79" y="182"/>
                    <a:pt x="86" y="178"/>
                  </a:cubicBezTo>
                  <a:cubicBezTo>
                    <a:pt x="95" y="175"/>
                    <a:pt x="101" y="170"/>
                    <a:pt x="109" y="168"/>
                  </a:cubicBezTo>
                  <a:cubicBezTo>
                    <a:pt x="109" y="181"/>
                    <a:pt x="98" y="184"/>
                    <a:pt x="98" y="201"/>
                  </a:cubicBezTo>
                  <a:cubicBezTo>
                    <a:pt x="98" y="208"/>
                    <a:pt x="107" y="216"/>
                    <a:pt x="110" y="220"/>
                  </a:cubicBezTo>
                  <a:cubicBezTo>
                    <a:pt x="114" y="221"/>
                    <a:pt x="118" y="223"/>
                    <a:pt x="122" y="224"/>
                  </a:cubicBezTo>
                  <a:cubicBezTo>
                    <a:pt x="113" y="236"/>
                    <a:pt x="113" y="237"/>
                    <a:pt x="85" y="266"/>
                  </a:cubicBezTo>
                  <a:cubicBezTo>
                    <a:pt x="77" y="275"/>
                    <a:pt x="61" y="286"/>
                    <a:pt x="52" y="286"/>
                  </a:cubicBezTo>
                  <a:cubicBezTo>
                    <a:pt x="44" y="286"/>
                    <a:pt x="35" y="282"/>
                    <a:pt x="28" y="280"/>
                  </a:cubicBezTo>
                  <a:cubicBezTo>
                    <a:pt x="19" y="277"/>
                    <a:pt x="17" y="283"/>
                    <a:pt x="17" y="293"/>
                  </a:cubicBezTo>
                  <a:cubicBezTo>
                    <a:pt x="18" y="309"/>
                    <a:pt x="37" y="306"/>
                    <a:pt x="51" y="307"/>
                  </a:cubicBezTo>
                  <a:close/>
                  <a:moveTo>
                    <a:pt x="138" y="157"/>
                  </a:moveTo>
                  <a:cubicBezTo>
                    <a:pt x="141" y="165"/>
                    <a:pt x="144" y="163"/>
                    <a:pt x="141" y="177"/>
                  </a:cubicBezTo>
                  <a:cubicBezTo>
                    <a:pt x="139" y="181"/>
                    <a:pt x="136" y="188"/>
                    <a:pt x="133" y="197"/>
                  </a:cubicBezTo>
                  <a:cubicBezTo>
                    <a:pt x="132" y="202"/>
                    <a:pt x="130" y="202"/>
                    <a:pt x="126" y="202"/>
                  </a:cubicBezTo>
                  <a:cubicBezTo>
                    <a:pt x="123" y="202"/>
                    <a:pt x="122" y="198"/>
                    <a:pt x="122" y="193"/>
                  </a:cubicBezTo>
                  <a:cubicBezTo>
                    <a:pt x="125" y="183"/>
                    <a:pt x="134" y="162"/>
                    <a:pt x="136" y="157"/>
                  </a:cubicBezTo>
                  <a:cubicBezTo>
                    <a:pt x="137" y="154"/>
                    <a:pt x="137" y="155"/>
                    <a:pt x="138" y="157"/>
                  </a:cubicBezTo>
                  <a:close/>
                  <a:moveTo>
                    <a:pt x="187" y="60"/>
                  </a:moveTo>
                  <a:cubicBezTo>
                    <a:pt x="192" y="59"/>
                    <a:pt x="191" y="58"/>
                    <a:pt x="188" y="63"/>
                  </a:cubicBezTo>
                  <a:cubicBezTo>
                    <a:pt x="184" y="71"/>
                    <a:pt x="173" y="91"/>
                    <a:pt x="172" y="91"/>
                  </a:cubicBezTo>
                  <a:cubicBezTo>
                    <a:pt x="168" y="91"/>
                    <a:pt x="169" y="90"/>
                    <a:pt x="165" y="90"/>
                  </a:cubicBezTo>
                  <a:cubicBezTo>
                    <a:pt x="164" y="90"/>
                    <a:pt x="164" y="90"/>
                    <a:pt x="164" y="88"/>
                  </a:cubicBezTo>
                  <a:cubicBezTo>
                    <a:pt x="167" y="84"/>
                    <a:pt x="169" y="73"/>
                    <a:pt x="173" y="69"/>
                  </a:cubicBezTo>
                  <a:cubicBezTo>
                    <a:pt x="177" y="67"/>
                    <a:pt x="181" y="66"/>
                    <a:pt x="183" y="61"/>
                  </a:cubicBezTo>
                  <a:lnTo>
                    <a:pt x="18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ïsļïďê"/>
            <p:cNvSpPr/>
            <p:nvPr/>
          </p:nvSpPr>
          <p:spPr bwMode="auto">
            <a:xfrm>
              <a:off x="6459538" y="2708276"/>
              <a:ext cx="714375" cy="855663"/>
            </a:xfrm>
            <a:custGeom>
              <a:avLst/>
              <a:gdLst>
                <a:gd name="T0" fmla="*/ 81 w 217"/>
                <a:gd name="T1" fmla="*/ 129 h 259"/>
                <a:gd name="T2" fmla="*/ 94 w 217"/>
                <a:gd name="T3" fmla="*/ 123 h 259"/>
                <a:gd name="T4" fmla="*/ 106 w 217"/>
                <a:gd name="T5" fmla="*/ 123 h 259"/>
                <a:gd name="T6" fmla="*/ 137 w 217"/>
                <a:gd name="T7" fmla="*/ 99 h 259"/>
                <a:gd name="T8" fmla="*/ 130 w 217"/>
                <a:gd name="T9" fmla="*/ 120 h 259"/>
                <a:gd name="T10" fmla="*/ 156 w 217"/>
                <a:gd name="T11" fmla="*/ 109 h 259"/>
                <a:gd name="T12" fmla="*/ 173 w 217"/>
                <a:gd name="T13" fmla="*/ 89 h 259"/>
                <a:gd name="T14" fmla="*/ 149 w 217"/>
                <a:gd name="T15" fmla="*/ 77 h 259"/>
                <a:gd name="T16" fmla="*/ 140 w 217"/>
                <a:gd name="T17" fmla="*/ 75 h 259"/>
                <a:gd name="T18" fmla="*/ 100 w 217"/>
                <a:gd name="T19" fmla="*/ 99 h 259"/>
                <a:gd name="T20" fmla="*/ 96 w 217"/>
                <a:gd name="T21" fmla="*/ 80 h 259"/>
                <a:gd name="T22" fmla="*/ 78 w 217"/>
                <a:gd name="T23" fmla="*/ 106 h 259"/>
                <a:gd name="T24" fmla="*/ 58 w 217"/>
                <a:gd name="T25" fmla="*/ 142 h 259"/>
                <a:gd name="T26" fmla="*/ 135 w 217"/>
                <a:gd name="T27" fmla="*/ 57 h 259"/>
                <a:gd name="T28" fmla="*/ 68 w 217"/>
                <a:gd name="T29" fmla="*/ 62 h 259"/>
                <a:gd name="T30" fmla="*/ 97 w 217"/>
                <a:gd name="T31" fmla="*/ 52 h 259"/>
                <a:gd name="T32" fmla="*/ 103 w 217"/>
                <a:gd name="T33" fmla="*/ 17 h 259"/>
                <a:gd name="T34" fmla="*/ 103 w 217"/>
                <a:gd name="T35" fmla="*/ 1 h 259"/>
                <a:gd name="T36" fmla="*/ 143 w 217"/>
                <a:gd name="T37" fmla="*/ 25 h 259"/>
                <a:gd name="T38" fmla="*/ 164 w 217"/>
                <a:gd name="T39" fmla="*/ 22 h 259"/>
                <a:gd name="T40" fmla="*/ 183 w 217"/>
                <a:gd name="T41" fmla="*/ 43 h 259"/>
                <a:gd name="T42" fmla="*/ 137 w 217"/>
                <a:gd name="T43" fmla="*/ 64 h 259"/>
                <a:gd name="T44" fmla="*/ 28 w 217"/>
                <a:gd name="T45" fmla="*/ 257 h 259"/>
                <a:gd name="T46" fmla="*/ 24 w 217"/>
                <a:gd name="T47" fmla="*/ 247 h 259"/>
                <a:gd name="T48" fmla="*/ 99 w 217"/>
                <a:gd name="T49" fmla="*/ 165 h 259"/>
                <a:gd name="T50" fmla="*/ 84 w 217"/>
                <a:gd name="T51" fmla="*/ 134 h 259"/>
                <a:gd name="T52" fmla="*/ 113 w 217"/>
                <a:gd name="T53" fmla="*/ 150 h 259"/>
                <a:gd name="T54" fmla="*/ 124 w 217"/>
                <a:gd name="T55" fmla="*/ 122 h 259"/>
                <a:gd name="T56" fmla="*/ 138 w 217"/>
                <a:gd name="T57" fmla="*/ 131 h 259"/>
                <a:gd name="T58" fmla="*/ 146 w 217"/>
                <a:gd name="T59" fmla="*/ 148 h 259"/>
                <a:gd name="T60" fmla="*/ 133 w 217"/>
                <a:gd name="T61" fmla="*/ 173 h 259"/>
                <a:gd name="T62" fmla="*/ 207 w 217"/>
                <a:gd name="T63" fmla="*/ 236 h 259"/>
                <a:gd name="T64" fmla="*/ 173 w 217"/>
                <a:gd name="T65" fmla="*/ 251 h 259"/>
                <a:gd name="T66" fmla="*/ 136 w 217"/>
                <a:gd name="T67" fmla="*/ 224 h 259"/>
                <a:gd name="T68" fmla="*/ 113 w 217"/>
                <a:gd name="T69" fmla="*/ 194 h 259"/>
                <a:gd name="T70" fmla="*/ 95 w 217"/>
                <a:gd name="T71" fmla="*/ 213 h 259"/>
                <a:gd name="T72" fmla="*/ 28 w 217"/>
                <a:gd name="T73" fmla="*/ 25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7" h="259">
                  <a:moveTo>
                    <a:pt x="64" y="143"/>
                  </a:moveTo>
                  <a:cubicBezTo>
                    <a:pt x="68" y="141"/>
                    <a:pt x="75" y="134"/>
                    <a:pt x="81" y="129"/>
                  </a:cubicBezTo>
                  <a:cubicBezTo>
                    <a:pt x="81" y="128"/>
                    <a:pt x="83" y="129"/>
                    <a:pt x="84" y="129"/>
                  </a:cubicBezTo>
                  <a:cubicBezTo>
                    <a:pt x="88" y="127"/>
                    <a:pt x="91" y="124"/>
                    <a:pt x="94" y="123"/>
                  </a:cubicBezTo>
                  <a:cubicBezTo>
                    <a:pt x="96" y="123"/>
                    <a:pt x="98" y="125"/>
                    <a:pt x="100" y="125"/>
                  </a:cubicBezTo>
                  <a:cubicBezTo>
                    <a:pt x="101" y="126"/>
                    <a:pt x="105" y="124"/>
                    <a:pt x="106" y="123"/>
                  </a:cubicBezTo>
                  <a:cubicBezTo>
                    <a:pt x="113" y="121"/>
                    <a:pt x="114" y="115"/>
                    <a:pt x="121" y="113"/>
                  </a:cubicBezTo>
                  <a:cubicBezTo>
                    <a:pt x="122" y="113"/>
                    <a:pt x="134" y="99"/>
                    <a:pt x="137" y="99"/>
                  </a:cubicBezTo>
                  <a:cubicBezTo>
                    <a:pt x="138" y="99"/>
                    <a:pt x="140" y="102"/>
                    <a:pt x="130" y="112"/>
                  </a:cubicBezTo>
                  <a:cubicBezTo>
                    <a:pt x="128" y="114"/>
                    <a:pt x="128" y="118"/>
                    <a:pt x="130" y="120"/>
                  </a:cubicBezTo>
                  <a:cubicBezTo>
                    <a:pt x="132" y="121"/>
                    <a:pt x="135" y="121"/>
                    <a:pt x="138" y="120"/>
                  </a:cubicBezTo>
                  <a:cubicBezTo>
                    <a:pt x="144" y="117"/>
                    <a:pt x="150" y="112"/>
                    <a:pt x="156" y="109"/>
                  </a:cubicBezTo>
                  <a:cubicBezTo>
                    <a:pt x="162" y="105"/>
                    <a:pt x="168" y="106"/>
                    <a:pt x="173" y="101"/>
                  </a:cubicBezTo>
                  <a:cubicBezTo>
                    <a:pt x="175" y="100"/>
                    <a:pt x="174" y="91"/>
                    <a:pt x="173" y="89"/>
                  </a:cubicBezTo>
                  <a:cubicBezTo>
                    <a:pt x="170" y="86"/>
                    <a:pt x="167" y="86"/>
                    <a:pt x="163" y="83"/>
                  </a:cubicBezTo>
                  <a:cubicBezTo>
                    <a:pt x="160" y="82"/>
                    <a:pt x="153" y="80"/>
                    <a:pt x="149" y="77"/>
                  </a:cubicBezTo>
                  <a:cubicBezTo>
                    <a:pt x="148" y="76"/>
                    <a:pt x="150" y="75"/>
                    <a:pt x="148" y="75"/>
                  </a:cubicBezTo>
                  <a:cubicBezTo>
                    <a:pt x="146" y="74"/>
                    <a:pt x="142" y="73"/>
                    <a:pt x="140" y="75"/>
                  </a:cubicBezTo>
                  <a:cubicBezTo>
                    <a:pt x="126" y="87"/>
                    <a:pt x="115" y="99"/>
                    <a:pt x="108" y="101"/>
                  </a:cubicBezTo>
                  <a:cubicBezTo>
                    <a:pt x="106" y="102"/>
                    <a:pt x="101" y="102"/>
                    <a:pt x="100" y="99"/>
                  </a:cubicBezTo>
                  <a:cubicBezTo>
                    <a:pt x="100" y="93"/>
                    <a:pt x="103" y="89"/>
                    <a:pt x="102" y="84"/>
                  </a:cubicBezTo>
                  <a:cubicBezTo>
                    <a:pt x="101" y="82"/>
                    <a:pt x="97" y="79"/>
                    <a:pt x="96" y="80"/>
                  </a:cubicBezTo>
                  <a:cubicBezTo>
                    <a:pt x="91" y="84"/>
                    <a:pt x="93" y="88"/>
                    <a:pt x="89" y="92"/>
                  </a:cubicBezTo>
                  <a:cubicBezTo>
                    <a:pt x="86" y="97"/>
                    <a:pt x="83" y="103"/>
                    <a:pt x="78" y="106"/>
                  </a:cubicBezTo>
                  <a:cubicBezTo>
                    <a:pt x="74" y="110"/>
                    <a:pt x="54" y="128"/>
                    <a:pt x="56" y="136"/>
                  </a:cubicBezTo>
                  <a:cubicBezTo>
                    <a:pt x="55" y="138"/>
                    <a:pt x="56" y="141"/>
                    <a:pt x="58" y="142"/>
                  </a:cubicBezTo>
                  <a:cubicBezTo>
                    <a:pt x="59" y="143"/>
                    <a:pt x="63" y="144"/>
                    <a:pt x="64" y="143"/>
                  </a:cubicBezTo>
                  <a:close/>
                  <a:moveTo>
                    <a:pt x="135" y="57"/>
                  </a:moveTo>
                  <a:cubicBezTo>
                    <a:pt x="117" y="66"/>
                    <a:pt x="83" y="81"/>
                    <a:pt x="66" y="73"/>
                  </a:cubicBezTo>
                  <a:cubicBezTo>
                    <a:pt x="54" y="63"/>
                    <a:pt x="61" y="60"/>
                    <a:pt x="68" y="62"/>
                  </a:cubicBezTo>
                  <a:cubicBezTo>
                    <a:pt x="71" y="62"/>
                    <a:pt x="72" y="63"/>
                    <a:pt x="74" y="61"/>
                  </a:cubicBezTo>
                  <a:cubicBezTo>
                    <a:pt x="81" y="58"/>
                    <a:pt x="91" y="53"/>
                    <a:pt x="97" y="52"/>
                  </a:cubicBezTo>
                  <a:cubicBezTo>
                    <a:pt x="100" y="50"/>
                    <a:pt x="103" y="48"/>
                    <a:pt x="103" y="46"/>
                  </a:cubicBezTo>
                  <a:cubicBezTo>
                    <a:pt x="106" y="42"/>
                    <a:pt x="104" y="21"/>
                    <a:pt x="103" y="17"/>
                  </a:cubicBezTo>
                  <a:cubicBezTo>
                    <a:pt x="102" y="12"/>
                    <a:pt x="100" y="9"/>
                    <a:pt x="100" y="4"/>
                  </a:cubicBezTo>
                  <a:cubicBezTo>
                    <a:pt x="99" y="3"/>
                    <a:pt x="101" y="0"/>
                    <a:pt x="103" y="1"/>
                  </a:cubicBezTo>
                  <a:cubicBezTo>
                    <a:pt x="116" y="2"/>
                    <a:pt x="125" y="6"/>
                    <a:pt x="137" y="14"/>
                  </a:cubicBezTo>
                  <a:cubicBezTo>
                    <a:pt x="141" y="16"/>
                    <a:pt x="145" y="21"/>
                    <a:pt x="143" y="25"/>
                  </a:cubicBezTo>
                  <a:cubicBezTo>
                    <a:pt x="140" y="29"/>
                    <a:pt x="134" y="36"/>
                    <a:pt x="142" y="32"/>
                  </a:cubicBezTo>
                  <a:cubicBezTo>
                    <a:pt x="149" y="29"/>
                    <a:pt x="157" y="25"/>
                    <a:pt x="164" y="22"/>
                  </a:cubicBezTo>
                  <a:cubicBezTo>
                    <a:pt x="172" y="21"/>
                    <a:pt x="181" y="25"/>
                    <a:pt x="188" y="28"/>
                  </a:cubicBezTo>
                  <a:cubicBezTo>
                    <a:pt x="199" y="37"/>
                    <a:pt x="190" y="42"/>
                    <a:pt x="183" y="43"/>
                  </a:cubicBezTo>
                  <a:cubicBezTo>
                    <a:pt x="176" y="45"/>
                    <a:pt x="171" y="48"/>
                    <a:pt x="165" y="50"/>
                  </a:cubicBezTo>
                  <a:cubicBezTo>
                    <a:pt x="155" y="54"/>
                    <a:pt x="147" y="61"/>
                    <a:pt x="137" y="64"/>
                  </a:cubicBezTo>
                  <a:cubicBezTo>
                    <a:pt x="135" y="64"/>
                    <a:pt x="137" y="57"/>
                    <a:pt x="135" y="57"/>
                  </a:cubicBezTo>
                  <a:close/>
                  <a:moveTo>
                    <a:pt x="28" y="257"/>
                  </a:moveTo>
                  <a:cubicBezTo>
                    <a:pt x="23" y="259"/>
                    <a:pt x="0" y="259"/>
                    <a:pt x="12" y="252"/>
                  </a:cubicBezTo>
                  <a:cubicBezTo>
                    <a:pt x="15" y="249"/>
                    <a:pt x="20" y="249"/>
                    <a:pt x="24" y="247"/>
                  </a:cubicBezTo>
                  <a:cubicBezTo>
                    <a:pt x="57" y="230"/>
                    <a:pt x="79" y="202"/>
                    <a:pt x="100" y="176"/>
                  </a:cubicBezTo>
                  <a:cubicBezTo>
                    <a:pt x="103" y="172"/>
                    <a:pt x="102" y="170"/>
                    <a:pt x="99" y="165"/>
                  </a:cubicBezTo>
                  <a:cubicBezTo>
                    <a:pt x="92" y="154"/>
                    <a:pt x="85" y="148"/>
                    <a:pt x="78" y="140"/>
                  </a:cubicBezTo>
                  <a:cubicBezTo>
                    <a:pt x="73" y="135"/>
                    <a:pt x="80" y="132"/>
                    <a:pt x="84" y="134"/>
                  </a:cubicBezTo>
                  <a:cubicBezTo>
                    <a:pt x="91" y="139"/>
                    <a:pt x="102" y="147"/>
                    <a:pt x="108" y="152"/>
                  </a:cubicBezTo>
                  <a:cubicBezTo>
                    <a:pt x="112" y="155"/>
                    <a:pt x="111" y="155"/>
                    <a:pt x="113" y="150"/>
                  </a:cubicBezTo>
                  <a:cubicBezTo>
                    <a:pt x="117" y="142"/>
                    <a:pt x="120" y="133"/>
                    <a:pt x="119" y="125"/>
                  </a:cubicBezTo>
                  <a:cubicBezTo>
                    <a:pt x="121" y="122"/>
                    <a:pt x="121" y="122"/>
                    <a:pt x="124" y="122"/>
                  </a:cubicBezTo>
                  <a:cubicBezTo>
                    <a:pt x="127" y="122"/>
                    <a:pt x="127" y="122"/>
                    <a:pt x="130" y="124"/>
                  </a:cubicBezTo>
                  <a:cubicBezTo>
                    <a:pt x="132" y="126"/>
                    <a:pt x="135" y="128"/>
                    <a:pt x="138" y="131"/>
                  </a:cubicBezTo>
                  <a:cubicBezTo>
                    <a:pt x="140" y="133"/>
                    <a:pt x="142" y="135"/>
                    <a:pt x="144" y="138"/>
                  </a:cubicBezTo>
                  <a:cubicBezTo>
                    <a:pt x="148" y="142"/>
                    <a:pt x="148" y="142"/>
                    <a:pt x="146" y="148"/>
                  </a:cubicBezTo>
                  <a:cubicBezTo>
                    <a:pt x="143" y="156"/>
                    <a:pt x="136" y="162"/>
                    <a:pt x="132" y="168"/>
                  </a:cubicBezTo>
                  <a:cubicBezTo>
                    <a:pt x="129" y="172"/>
                    <a:pt x="131" y="171"/>
                    <a:pt x="133" y="173"/>
                  </a:cubicBezTo>
                  <a:cubicBezTo>
                    <a:pt x="143" y="182"/>
                    <a:pt x="155" y="198"/>
                    <a:pt x="166" y="209"/>
                  </a:cubicBezTo>
                  <a:cubicBezTo>
                    <a:pt x="180" y="222"/>
                    <a:pt x="197" y="233"/>
                    <a:pt x="207" y="236"/>
                  </a:cubicBezTo>
                  <a:cubicBezTo>
                    <a:pt x="217" y="239"/>
                    <a:pt x="215" y="245"/>
                    <a:pt x="210" y="245"/>
                  </a:cubicBezTo>
                  <a:cubicBezTo>
                    <a:pt x="200" y="246"/>
                    <a:pt x="182" y="249"/>
                    <a:pt x="173" y="251"/>
                  </a:cubicBezTo>
                  <a:cubicBezTo>
                    <a:pt x="166" y="253"/>
                    <a:pt x="163" y="249"/>
                    <a:pt x="158" y="247"/>
                  </a:cubicBezTo>
                  <a:cubicBezTo>
                    <a:pt x="150" y="241"/>
                    <a:pt x="142" y="234"/>
                    <a:pt x="136" y="224"/>
                  </a:cubicBezTo>
                  <a:cubicBezTo>
                    <a:pt x="130" y="214"/>
                    <a:pt x="124" y="204"/>
                    <a:pt x="118" y="194"/>
                  </a:cubicBezTo>
                  <a:cubicBezTo>
                    <a:pt x="115" y="191"/>
                    <a:pt x="116" y="191"/>
                    <a:pt x="113" y="194"/>
                  </a:cubicBezTo>
                  <a:cubicBezTo>
                    <a:pt x="111" y="196"/>
                    <a:pt x="109" y="201"/>
                    <a:pt x="106" y="203"/>
                  </a:cubicBezTo>
                  <a:cubicBezTo>
                    <a:pt x="103" y="205"/>
                    <a:pt x="99" y="209"/>
                    <a:pt x="95" y="213"/>
                  </a:cubicBezTo>
                  <a:cubicBezTo>
                    <a:pt x="88" y="219"/>
                    <a:pt x="82" y="226"/>
                    <a:pt x="74" y="232"/>
                  </a:cubicBezTo>
                  <a:cubicBezTo>
                    <a:pt x="55" y="248"/>
                    <a:pt x="38" y="254"/>
                    <a:pt x="28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îṧľîdè"/>
            <p:cNvSpPr/>
            <p:nvPr/>
          </p:nvSpPr>
          <p:spPr bwMode="auto">
            <a:xfrm>
              <a:off x="7197725" y="2711451"/>
              <a:ext cx="666750" cy="866775"/>
            </a:xfrm>
            <a:custGeom>
              <a:avLst/>
              <a:gdLst>
                <a:gd name="T0" fmla="*/ 45 w 202"/>
                <a:gd name="T1" fmla="*/ 155 h 262"/>
                <a:gd name="T2" fmla="*/ 14 w 202"/>
                <a:gd name="T3" fmla="*/ 126 h 262"/>
                <a:gd name="T4" fmla="*/ 20 w 202"/>
                <a:gd name="T5" fmla="*/ 149 h 262"/>
                <a:gd name="T6" fmla="*/ 37 w 202"/>
                <a:gd name="T7" fmla="*/ 169 h 262"/>
                <a:gd name="T8" fmla="*/ 114 w 202"/>
                <a:gd name="T9" fmla="*/ 143 h 262"/>
                <a:gd name="T10" fmla="*/ 117 w 202"/>
                <a:gd name="T11" fmla="*/ 141 h 262"/>
                <a:gd name="T12" fmla="*/ 115 w 202"/>
                <a:gd name="T13" fmla="*/ 137 h 262"/>
                <a:gd name="T14" fmla="*/ 91 w 202"/>
                <a:gd name="T15" fmla="*/ 121 h 262"/>
                <a:gd name="T16" fmla="*/ 103 w 202"/>
                <a:gd name="T17" fmla="*/ 122 h 262"/>
                <a:gd name="T18" fmla="*/ 91 w 202"/>
                <a:gd name="T19" fmla="*/ 121 h 262"/>
                <a:gd name="T20" fmla="*/ 5 w 202"/>
                <a:gd name="T21" fmla="*/ 211 h 262"/>
                <a:gd name="T22" fmla="*/ 40 w 202"/>
                <a:gd name="T23" fmla="*/ 221 h 262"/>
                <a:gd name="T24" fmla="*/ 110 w 202"/>
                <a:gd name="T25" fmla="*/ 247 h 262"/>
                <a:gd name="T26" fmla="*/ 143 w 202"/>
                <a:gd name="T27" fmla="*/ 259 h 262"/>
                <a:gd name="T28" fmla="*/ 175 w 202"/>
                <a:gd name="T29" fmla="*/ 242 h 262"/>
                <a:gd name="T30" fmla="*/ 193 w 202"/>
                <a:gd name="T31" fmla="*/ 223 h 262"/>
                <a:gd name="T32" fmla="*/ 119 w 202"/>
                <a:gd name="T33" fmla="*/ 224 h 262"/>
                <a:gd name="T34" fmla="*/ 45 w 202"/>
                <a:gd name="T35" fmla="*/ 207 h 262"/>
                <a:gd name="T36" fmla="*/ 53 w 202"/>
                <a:gd name="T37" fmla="*/ 193 h 262"/>
                <a:gd name="T38" fmla="*/ 30 w 202"/>
                <a:gd name="T39" fmla="*/ 181 h 262"/>
                <a:gd name="T40" fmla="*/ 38 w 202"/>
                <a:gd name="T41" fmla="*/ 195 h 262"/>
                <a:gd name="T42" fmla="*/ 32 w 202"/>
                <a:gd name="T43" fmla="*/ 205 h 262"/>
                <a:gd name="T44" fmla="*/ 114 w 202"/>
                <a:gd name="T45" fmla="*/ 57 h 262"/>
                <a:gd name="T46" fmla="*/ 118 w 202"/>
                <a:gd name="T47" fmla="*/ 66 h 262"/>
                <a:gd name="T48" fmla="*/ 104 w 202"/>
                <a:gd name="T49" fmla="*/ 83 h 262"/>
                <a:gd name="T50" fmla="*/ 151 w 202"/>
                <a:gd name="T51" fmla="*/ 61 h 262"/>
                <a:gd name="T52" fmla="*/ 162 w 202"/>
                <a:gd name="T53" fmla="*/ 10 h 262"/>
                <a:gd name="T54" fmla="*/ 145 w 202"/>
                <a:gd name="T55" fmla="*/ 2 h 262"/>
                <a:gd name="T56" fmla="*/ 103 w 202"/>
                <a:gd name="T57" fmla="*/ 29 h 262"/>
                <a:gd name="T58" fmla="*/ 37 w 202"/>
                <a:gd name="T59" fmla="*/ 67 h 262"/>
                <a:gd name="T60" fmla="*/ 61 w 202"/>
                <a:gd name="T61" fmla="*/ 82 h 262"/>
                <a:gd name="T62" fmla="*/ 130 w 202"/>
                <a:gd name="T63" fmla="*/ 26 h 262"/>
                <a:gd name="T64" fmla="*/ 114 w 202"/>
                <a:gd name="T65" fmla="*/ 57 h 262"/>
                <a:gd name="T66" fmla="*/ 128 w 202"/>
                <a:gd name="T67" fmla="*/ 91 h 262"/>
                <a:gd name="T68" fmla="*/ 136 w 202"/>
                <a:gd name="T69" fmla="*/ 108 h 262"/>
                <a:gd name="T70" fmla="*/ 133 w 202"/>
                <a:gd name="T71" fmla="*/ 191 h 262"/>
                <a:gd name="T72" fmla="*/ 118 w 202"/>
                <a:gd name="T73" fmla="*/ 194 h 262"/>
                <a:gd name="T74" fmla="*/ 118 w 202"/>
                <a:gd name="T75" fmla="*/ 170 h 262"/>
                <a:gd name="T76" fmla="*/ 116 w 202"/>
                <a:gd name="T77" fmla="*/ 158 h 262"/>
                <a:gd name="T78" fmla="*/ 128 w 202"/>
                <a:gd name="T79" fmla="*/ 145 h 262"/>
                <a:gd name="T80" fmla="*/ 116 w 202"/>
                <a:gd name="T81" fmla="*/ 123 h 262"/>
                <a:gd name="T82" fmla="*/ 113 w 202"/>
                <a:gd name="T83" fmla="*/ 107 h 262"/>
                <a:gd name="T84" fmla="*/ 112 w 202"/>
                <a:gd name="T85" fmla="*/ 101 h 262"/>
                <a:gd name="T86" fmla="*/ 154 w 202"/>
                <a:gd name="T87" fmla="*/ 119 h 262"/>
                <a:gd name="T88" fmla="*/ 135 w 202"/>
                <a:gd name="T89" fmla="*/ 215 h 262"/>
                <a:gd name="T90" fmla="*/ 113 w 202"/>
                <a:gd name="T91" fmla="*/ 200 h 262"/>
                <a:gd name="T92" fmla="*/ 101 w 202"/>
                <a:gd name="T93" fmla="*/ 192 h 262"/>
                <a:gd name="T94" fmla="*/ 100 w 202"/>
                <a:gd name="T95" fmla="*/ 165 h 262"/>
                <a:gd name="T96" fmla="*/ 93 w 202"/>
                <a:gd name="T97" fmla="*/ 166 h 262"/>
                <a:gd name="T98" fmla="*/ 95 w 202"/>
                <a:gd name="T99" fmla="*/ 143 h 262"/>
                <a:gd name="T100" fmla="*/ 89 w 202"/>
                <a:gd name="T101" fmla="*/ 128 h 262"/>
                <a:gd name="T102" fmla="*/ 81 w 202"/>
                <a:gd name="T103" fmla="*/ 135 h 262"/>
                <a:gd name="T104" fmla="*/ 86 w 202"/>
                <a:gd name="T105" fmla="*/ 169 h 262"/>
                <a:gd name="T106" fmla="*/ 76 w 202"/>
                <a:gd name="T107" fmla="*/ 191 h 262"/>
                <a:gd name="T108" fmla="*/ 61 w 202"/>
                <a:gd name="T109" fmla="*/ 170 h 262"/>
                <a:gd name="T110" fmla="*/ 66 w 202"/>
                <a:gd name="T111" fmla="*/ 141 h 262"/>
                <a:gd name="T112" fmla="*/ 71 w 202"/>
                <a:gd name="T113" fmla="*/ 109 h 262"/>
                <a:gd name="T114" fmla="*/ 74 w 202"/>
                <a:gd name="T115" fmla="*/ 102 h 262"/>
                <a:gd name="T116" fmla="*/ 78 w 202"/>
                <a:gd name="T117" fmla="*/ 118 h 262"/>
                <a:gd name="T118" fmla="*/ 96 w 202"/>
                <a:gd name="T119" fmla="*/ 100 h 262"/>
                <a:gd name="T120" fmla="*/ 146 w 202"/>
                <a:gd name="T121" fmla="*/ 78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2" h="262">
                  <a:moveTo>
                    <a:pt x="37" y="169"/>
                  </a:moveTo>
                  <a:cubicBezTo>
                    <a:pt x="43" y="169"/>
                    <a:pt x="45" y="160"/>
                    <a:pt x="45" y="155"/>
                  </a:cubicBezTo>
                  <a:cubicBezTo>
                    <a:pt x="46" y="147"/>
                    <a:pt x="44" y="145"/>
                    <a:pt x="40" y="142"/>
                  </a:cubicBezTo>
                  <a:cubicBezTo>
                    <a:pt x="32" y="135"/>
                    <a:pt x="26" y="126"/>
                    <a:pt x="14" y="126"/>
                  </a:cubicBezTo>
                  <a:cubicBezTo>
                    <a:pt x="11" y="126"/>
                    <a:pt x="10" y="127"/>
                    <a:pt x="11" y="130"/>
                  </a:cubicBezTo>
                  <a:cubicBezTo>
                    <a:pt x="13" y="134"/>
                    <a:pt x="19" y="146"/>
                    <a:pt x="20" y="149"/>
                  </a:cubicBezTo>
                  <a:cubicBezTo>
                    <a:pt x="23" y="155"/>
                    <a:pt x="24" y="169"/>
                    <a:pt x="30" y="169"/>
                  </a:cubicBezTo>
                  <a:cubicBezTo>
                    <a:pt x="33" y="169"/>
                    <a:pt x="35" y="169"/>
                    <a:pt x="37" y="169"/>
                  </a:cubicBezTo>
                  <a:close/>
                  <a:moveTo>
                    <a:pt x="114" y="138"/>
                  </a:moveTo>
                  <a:cubicBezTo>
                    <a:pt x="114" y="140"/>
                    <a:pt x="114" y="141"/>
                    <a:pt x="114" y="143"/>
                  </a:cubicBezTo>
                  <a:cubicBezTo>
                    <a:pt x="114" y="144"/>
                    <a:pt x="114" y="144"/>
                    <a:pt x="116" y="143"/>
                  </a:cubicBezTo>
                  <a:cubicBezTo>
                    <a:pt x="116" y="142"/>
                    <a:pt x="117" y="141"/>
                    <a:pt x="117" y="141"/>
                  </a:cubicBezTo>
                  <a:cubicBezTo>
                    <a:pt x="118" y="140"/>
                    <a:pt x="118" y="140"/>
                    <a:pt x="117" y="139"/>
                  </a:cubicBezTo>
                  <a:cubicBezTo>
                    <a:pt x="116" y="138"/>
                    <a:pt x="116" y="138"/>
                    <a:pt x="115" y="137"/>
                  </a:cubicBezTo>
                  <a:cubicBezTo>
                    <a:pt x="114" y="137"/>
                    <a:pt x="114" y="137"/>
                    <a:pt x="114" y="138"/>
                  </a:cubicBezTo>
                  <a:close/>
                  <a:moveTo>
                    <a:pt x="91" y="121"/>
                  </a:moveTo>
                  <a:cubicBezTo>
                    <a:pt x="94" y="118"/>
                    <a:pt x="97" y="116"/>
                    <a:pt x="100" y="113"/>
                  </a:cubicBezTo>
                  <a:cubicBezTo>
                    <a:pt x="101" y="116"/>
                    <a:pt x="102" y="119"/>
                    <a:pt x="103" y="122"/>
                  </a:cubicBezTo>
                  <a:cubicBezTo>
                    <a:pt x="103" y="123"/>
                    <a:pt x="103" y="125"/>
                    <a:pt x="101" y="123"/>
                  </a:cubicBezTo>
                  <a:cubicBezTo>
                    <a:pt x="96" y="123"/>
                    <a:pt x="91" y="122"/>
                    <a:pt x="91" y="121"/>
                  </a:cubicBezTo>
                  <a:close/>
                  <a:moveTo>
                    <a:pt x="8" y="205"/>
                  </a:moveTo>
                  <a:cubicBezTo>
                    <a:pt x="4" y="205"/>
                    <a:pt x="0" y="209"/>
                    <a:pt x="5" y="211"/>
                  </a:cubicBezTo>
                  <a:cubicBezTo>
                    <a:pt x="11" y="214"/>
                    <a:pt x="15" y="211"/>
                    <a:pt x="23" y="214"/>
                  </a:cubicBezTo>
                  <a:cubicBezTo>
                    <a:pt x="30" y="216"/>
                    <a:pt x="33" y="219"/>
                    <a:pt x="40" y="221"/>
                  </a:cubicBezTo>
                  <a:cubicBezTo>
                    <a:pt x="52" y="225"/>
                    <a:pt x="63" y="229"/>
                    <a:pt x="76" y="233"/>
                  </a:cubicBezTo>
                  <a:cubicBezTo>
                    <a:pt x="89" y="238"/>
                    <a:pt x="98" y="242"/>
                    <a:pt x="110" y="247"/>
                  </a:cubicBezTo>
                  <a:cubicBezTo>
                    <a:pt x="121" y="252"/>
                    <a:pt x="131" y="261"/>
                    <a:pt x="143" y="262"/>
                  </a:cubicBezTo>
                  <a:cubicBezTo>
                    <a:pt x="143" y="261"/>
                    <a:pt x="143" y="260"/>
                    <a:pt x="143" y="259"/>
                  </a:cubicBezTo>
                  <a:cubicBezTo>
                    <a:pt x="145" y="259"/>
                    <a:pt x="146" y="259"/>
                    <a:pt x="148" y="259"/>
                  </a:cubicBezTo>
                  <a:cubicBezTo>
                    <a:pt x="148" y="259"/>
                    <a:pt x="172" y="244"/>
                    <a:pt x="175" y="242"/>
                  </a:cubicBezTo>
                  <a:cubicBezTo>
                    <a:pt x="181" y="239"/>
                    <a:pt x="193" y="235"/>
                    <a:pt x="199" y="229"/>
                  </a:cubicBezTo>
                  <a:cubicBezTo>
                    <a:pt x="202" y="224"/>
                    <a:pt x="198" y="223"/>
                    <a:pt x="193" y="223"/>
                  </a:cubicBezTo>
                  <a:cubicBezTo>
                    <a:pt x="183" y="225"/>
                    <a:pt x="172" y="230"/>
                    <a:pt x="159" y="230"/>
                  </a:cubicBezTo>
                  <a:cubicBezTo>
                    <a:pt x="146" y="230"/>
                    <a:pt x="130" y="226"/>
                    <a:pt x="119" y="224"/>
                  </a:cubicBezTo>
                  <a:cubicBezTo>
                    <a:pt x="107" y="222"/>
                    <a:pt x="90" y="220"/>
                    <a:pt x="80" y="217"/>
                  </a:cubicBezTo>
                  <a:cubicBezTo>
                    <a:pt x="70" y="215"/>
                    <a:pt x="54" y="208"/>
                    <a:pt x="45" y="207"/>
                  </a:cubicBezTo>
                  <a:cubicBezTo>
                    <a:pt x="43" y="208"/>
                    <a:pt x="43" y="205"/>
                    <a:pt x="44" y="205"/>
                  </a:cubicBezTo>
                  <a:cubicBezTo>
                    <a:pt x="47" y="204"/>
                    <a:pt x="53" y="199"/>
                    <a:pt x="53" y="193"/>
                  </a:cubicBezTo>
                  <a:cubicBezTo>
                    <a:pt x="53" y="192"/>
                    <a:pt x="53" y="191"/>
                    <a:pt x="53" y="190"/>
                  </a:cubicBezTo>
                  <a:cubicBezTo>
                    <a:pt x="52" y="180"/>
                    <a:pt x="31" y="173"/>
                    <a:pt x="30" y="181"/>
                  </a:cubicBezTo>
                  <a:cubicBezTo>
                    <a:pt x="30" y="182"/>
                    <a:pt x="30" y="183"/>
                    <a:pt x="30" y="184"/>
                  </a:cubicBezTo>
                  <a:cubicBezTo>
                    <a:pt x="30" y="189"/>
                    <a:pt x="38" y="191"/>
                    <a:pt x="38" y="195"/>
                  </a:cubicBezTo>
                  <a:cubicBezTo>
                    <a:pt x="38" y="197"/>
                    <a:pt x="38" y="198"/>
                    <a:pt x="38" y="200"/>
                  </a:cubicBezTo>
                  <a:cubicBezTo>
                    <a:pt x="38" y="203"/>
                    <a:pt x="35" y="205"/>
                    <a:pt x="32" y="205"/>
                  </a:cubicBezTo>
                  <a:cubicBezTo>
                    <a:pt x="23" y="204"/>
                    <a:pt x="17" y="204"/>
                    <a:pt x="8" y="205"/>
                  </a:cubicBezTo>
                  <a:close/>
                  <a:moveTo>
                    <a:pt x="114" y="57"/>
                  </a:moveTo>
                  <a:cubicBezTo>
                    <a:pt x="114" y="60"/>
                    <a:pt x="116" y="60"/>
                    <a:pt x="118" y="62"/>
                  </a:cubicBezTo>
                  <a:cubicBezTo>
                    <a:pt x="120" y="63"/>
                    <a:pt x="120" y="64"/>
                    <a:pt x="118" y="66"/>
                  </a:cubicBezTo>
                  <a:cubicBezTo>
                    <a:pt x="113" y="71"/>
                    <a:pt x="103" y="74"/>
                    <a:pt x="100" y="80"/>
                  </a:cubicBezTo>
                  <a:cubicBezTo>
                    <a:pt x="98" y="83"/>
                    <a:pt x="102" y="83"/>
                    <a:pt x="104" y="83"/>
                  </a:cubicBezTo>
                  <a:cubicBezTo>
                    <a:pt x="114" y="79"/>
                    <a:pt x="121" y="75"/>
                    <a:pt x="129" y="73"/>
                  </a:cubicBezTo>
                  <a:cubicBezTo>
                    <a:pt x="136" y="72"/>
                    <a:pt x="151" y="73"/>
                    <a:pt x="151" y="61"/>
                  </a:cubicBezTo>
                  <a:cubicBezTo>
                    <a:pt x="151" y="53"/>
                    <a:pt x="143" y="51"/>
                    <a:pt x="140" y="46"/>
                  </a:cubicBezTo>
                  <a:cubicBezTo>
                    <a:pt x="145" y="38"/>
                    <a:pt x="162" y="21"/>
                    <a:pt x="162" y="10"/>
                  </a:cubicBezTo>
                  <a:cubicBezTo>
                    <a:pt x="162" y="10"/>
                    <a:pt x="162" y="9"/>
                    <a:pt x="162" y="9"/>
                  </a:cubicBezTo>
                  <a:cubicBezTo>
                    <a:pt x="162" y="5"/>
                    <a:pt x="150" y="3"/>
                    <a:pt x="145" y="2"/>
                  </a:cubicBezTo>
                  <a:cubicBezTo>
                    <a:pt x="137" y="0"/>
                    <a:pt x="136" y="4"/>
                    <a:pt x="131" y="8"/>
                  </a:cubicBezTo>
                  <a:cubicBezTo>
                    <a:pt x="121" y="15"/>
                    <a:pt x="112" y="22"/>
                    <a:pt x="103" y="29"/>
                  </a:cubicBezTo>
                  <a:cubicBezTo>
                    <a:pt x="92" y="37"/>
                    <a:pt x="57" y="57"/>
                    <a:pt x="40" y="63"/>
                  </a:cubicBezTo>
                  <a:cubicBezTo>
                    <a:pt x="37" y="64"/>
                    <a:pt x="37" y="63"/>
                    <a:pt x="37" y="67"/>
                  </a:cubicBezTo>
                  <a:cubicBezTo>
                    <a:pt x="37" y="71"/>
                    <a:pt x="36" y="72"/>
                    <a:pt x="41" y="74"/>
                  </a:cubicBezTo>
                  <a:cubicBezTo>
                    <a:pt x="47" y="77"/>
                    <a:pt x="56" y="82"/>
                    <a:pt x="61" y="82"/>
                  </a:cubicBezTo>
                  <a:cubicBezTo>
                    <a:pt x="62" y="82"/>
                    <a:pt x="64" y="82"/>
                    <a:pt x="65" y="82"/>
                  </a:cubicBezTo>
                  <a:cubicBezTo>
                    <a:pt x="71" y="82"/>
                    <a:pt x="120" y="34"/>
                    <a:pt x="130" y="26"/>
                  </a:cubicBezTo>
                  <a:cubicBezTo>
                    <a:pt x="135" y="29"/>
                    <a:pt x="115" y="43"/>
                    <a:pt x="114" y="54"/>
                  </a:cubicBezTo>
                  <a:cubicBezTo>
                    <a:pt x="114" y="55"/>
                    <a:pt x="114" y="56"/>
                    <a:pt x="114" y="57"/>
                  </a:cubicBezTo>
                  <a:close/>
                  <a:moveTo>
                    <a:pt x="112" y="101"/>
                  </a:moveTo>
                  <a:cubicBezTo>
                    <a:pt x="115" y="97"/>
                    <a:pt x="122" y="91"/>
                    <a:pt x="128" y="91"/>
                  </a:cubicBezTo>
                  <a:cubicBezTo>
                    <a:pt x="129" y="91"/>
                    <a:pt x="129" y="91"/>
                    <a:pt x="129" y="91"/>
                  </a:cubicBezTo>
                  <a:cubicBezTo>
                    <a:pt x="135" y="91"/>
                    <a:pt x="136" y="102"/>
                    <a:pt x="136" y="108"/>
                  </a:cubicBezTo>
                  <a:cubicBezTo>
                    <a:pt x="136" y="130"/>
                    <a:pt x="136" y="153"/>
                    <a:pt x="136" y="175"/>
                  </a:cubicBezTo>
                  <a:cubicBezTo>
                    <a:pt x="136" y="181"/>
                    <a:pt x="135" y="186"/>
                    <a:pt x="133" y="191"/>
                  </a:cubicBezTo>
                  <a:cubicBezTo>
                    <a:pt x="132" y="194"/>
                    <a:pt x="132" y="194"/>
                    <a:pt x="129" y="194"/>
                  </a:cubicBezTo>
                  <a:cubicBezTo>
                    <a:pt x="125" y="194"/>
                    <a:pt x="121" y="195"/>
                    <a:pt x="118" y="194"/>
                  </a:cubicBezTo>
                  <a:cubicBezTo>
                    <a:pt x="116" y="194"/>
                    <a:pt x="116" y="194"/>
                    <a:pt x="117" y="191"/>
                  </a:cubicBezTo>
                  <a:cubicBezTo>
                    <a:pt x="118" y="185"/>
                    <a:pt x="118" y="177"/>
                    <a:pt x="118" y="170"/>
                  </a:cubicBezTo>
                  <a:cubicBezTo>
                    <a:pt x="118" y="167"/>
                    <a:pt x="116" y="167"/>
                    <a:pt x="116" y="165"/>
                  </a:cubicBezTo>
                  <a:cubicBezTo>
                    <a:pt x="116" y="163"/>
                    <a:pt x="116" y="160"/>
                    <a:pt x="116" y="158"/>
                  </a:cubicBezTo>
                  <a:cubicBezTo>
                    <a:pt x="116" y="156"/>
                    <a:pt x="117" y="157"/>
                    <a:pt x="119" y="155"/>
                  </a:cubicBezTo>
                  <a:cubicBezTo>
                    <a:pt x="122" y="153"/>
                    <a:pt x="128" y="146"/>
                    <a:pt x="128" y="145"/>
                  </a:cubicBezTo>
                  <a:cubicBezTo>
                    <a:pt x="128" y="142"/>
                    <a:pt x="128" y="140"/>
                    <a:pt x="128" y="137"/>
                  </a:cubicBezTo>
                  <a:cubicBezTo>
                    <a:pt x="128" y="129"/>
                    <a:pt x="121" y="126"/>
                    <a:pt x="116" y="123"/>
                  </a:cubicBezTo>
                  <a:cubicBezTo>
                    <a:pt x="114" y="122"/>
                    <a:pt x="114" y="122"/>
                    <a:pt x="114" y="120"/>
                  </a:cubicBezTo>
                  <a:cubicBezTo>
                    <a:pt x="114" y="116"/>
                    <a:pt x="113" y="111"/>
                    <a:pt x="113" y="107"/>
                  </a:cubicBezTo>
                  <a:cubicBezTo>
                    <a:pt x="113" y="105"/>
                    <a:pt x="113" y="105"/>
                    <a:pt x="112" y="103"/>
                  </a:cubicBezTo>
                  <a:cubicBezTo>
                    <a:pt x="111" y="102"/>
                    <a:pt x="111" y="102"/>
                    <a:pt x="112" y="101"/>
                  </a:cubicBezTo>
                  <a:close/>
                  <a:moveTo>
                    <a:pt x="146" y="78"/>
                  </a:moveTo>
                  <a:cubicBezTo>
                    <a:pt x="151" y="83"/>
                    <a:pt x="153" y="102"/>
                    <a:pt x="154" y="119"/>
                  </a:cubicBezTo>
                  <a:cubicBezTo>
                    <a:pt x="154" y="140"/>
                    <a:pt x="154" y="154"/>
                    <a:pt x="154" y="172"/>
                  </a:cubicBezTo>
                  <a:cubicBezTo>
                    <a:pt x="154" y="189"/>
                    <a:pt x="152" y="215"/>
                    <a:pt x="135" y="215"/>
                  </a:cubicBezTo>
                  <a:cubicBezTo>
                    <a:pt x="135" y="215"/>
                    <a:pt x="135" y="215"/>
                    <a:pt x="134" y="215"/>
                  </a:cubicBezTo>
                  <a:cubicBezTo>
                    <a:pt x="124" y="215"/>
                    <a:pt x="119" y="205"/>
                    <a:pt x="113" y="200"/>
                  </a:cubicBezTo>
                  <a:cubicBezTo>
                    <a:pt x="112" y="198"/>
                    <a:pt x="111" y="200"/>
                    <a:pt x="109" y="200"/>
                  </a:cubicBezTo>
                  <a:cubicBezTo>
                    <a:pt x="104" y="199"/>
                    <a:pt x="101" y="197"/>
                    <a:pt x="101" y="192"/>
                  </a:cubicBezTo>
                  <a:cubicBezTo>
                    <a:pt x="100" y="183"/>
                    <a:pt x="101" y="176"/>
                    <a:pt x="102" y="167"/>
                  </a:cubicBezTo>
                  <a:cubicBezTo>
                    <a:pt x="103" y="165"/>
                    <a:pt x="103" y="165"/>
                    <a:pt x="100" y="165"/>
                  </a:cubicBezTo>
                  <a:cubicBezTo>
                    <a:pt x="99" y="166"/>
                    <a:pt x="98" y="166"/>
                    <a:pt x="95" y="166"/>
                  </a:cubicBezTo>
                  <a:cubicBezTo>
                    <a:pt x="94" y="166"/>
                    <a:pt x="94" y="166"/>
                    <a:pt x="93" y="166"/>
                  </a:cubicBezTo>
                  <a:cubicBezTo>
                    <a:pt x="89" y="166"/>
                    <a:pt x="88" y="163"/>
                    <a:pt x="88" y="159"/>
                  </a:cubicBezTo>
                  <a:cubicBezTo>
                    <a:pt x="88" y="152"/>
                    <a:pt x="95" y="150"/>
                    <a:pt x="95" y="143"/>
                  </a:cubicBezTo>
                  <a:cubicBezTo>
                    <a:pt x="95" y="141"/>
                    <a:pt x="95" y="138"/>
                    <a:pt x="95" y="136"/>
                  </a:cubicBezTo>
                  <a:cubicBezTo>
                    <a:pt x="95" y="132"/>
                    <a:pt x="92" y="130"/>
                    <a:pt x="89" y="128"/>
                  </a:cubicBezTo>
                  <a:cubicBezTo>
                    <a:pt x="86" y="127"/>
                    <a:pt x="86" y="127"/>
                    <a:pt x="84" y="130"/>
                  </a:cubicBezTo>
                  <a:cubicBezTo>
                    <a:pt x="83" y="132"/>
                    <a:pt x="81" y="133"/>
                    <a:pt x="81" y="135"/>
                  </a:cubicBezTo>
                  <a:cubicBezTo>
                    <a:pt x="81" y="135"/>
                    <a:pt x="81" y="136"/>
                    <a:pt x="81" y="137"/>
                  </a:cubicBezTo>
                  <a:cubicBezTo>
                    <a:pt x="81" y="147"/>
                    <a:pt x="86" y="156"/>
                    <a:pt x="86" y="169"/>
                  </a:cubicBezTo>
                  <a:cubicBezTo>
                    <a:pt x="86" y="172"/>
                    <a:pt x="86" y="175"/>
                    <a:pt x="86" y="178"/>
                  </a:cubicBezTo>
                  <a:cubicBezTo>
                    <a:pt x="86" y="184"/>
                    <a:pt x="82" y="190"/>
                    <a:pt x="76" y="191"/>
                  </a:cubicBezTo>
                  <a:cubicBezTo>
                    <a:pt x="75" y="191"/>
                    <a:pt x="73" y="191"/>
                    <a:pt x="72" y="191"/>
                  </a:cubicBezTo>
                  <a:cubicBezTo>
                    <a:pt x="62" y="191"/>
                    <a:pt x="61" y="179"/>
                    <a:pt x="61" y="170"/>
                  </a:cubicBezTo>
                  <a:cubicBezTo>
                    <a:pt x="61" y="164"/>
                    <a:pt x="61" y="159"/>
                    <a:pt x="61" y="153"/>
                  </a:cubicBezTo>
                  <a:cubicBezTo>
                    <a:pt x="61" y="147"/>
                    <a:pt x="65" y="144"/>
                    <a:pt x="66" y="141"/>
                  </a:cubicBezTo>
                  <a:cubicBezTo>
                    <a:pt x="67" y="139"/>
                    <a:pt x="68" y="128"/>
                    <a:pt x="68" y="125"/>
                  </a:cubicBezTo>
                  <a:cubicBezTo>
                    <a:pt x="69" y="119"/>
                    <a:pt x="70" y="115"/>
                    <a:pt x="71" y="109"/>
                  </a:cubicBezTo>
                  <a:cubicBezTo>
                    <a:pt x="72" y="105"/>
                    <a:pt x="72" y="104"/>
                    <a:pt x="73" y="103"/>
                  </a:cubicBezTo>
                  <a:cubicBezTo>
                    <a:pt x="73" y="103"/>
                    <a:pt x="73" y="103"/>
                    <a:pt x="74" y="102"/>
                  </a:cubicBezTo>
                  <a:cubicBezTo>
                    <a:pt x="78" y="101"/>
                    <a:pt x="79" y="100"/>
                    <a:pt x="78" y="105"/>
                  </a:cubicBezTo>
                  <a:cubicBezTo>
                    <a:pt x="78" y="109"/>
                    <a:pt x="78" y="114"/>
                    <a:pt x="78" y="118"/>
                  </a:cubicBezTo>
                  <a:cubicBezTo>
                    <a:pt x="78" y="120"/>
                    <a:pt x="77" y="122"/>
                    <a:pt x="80" y="120"/>
                  </a:cubicBezTo>
                  <a:cubicBezTo>
                    <a:pt x="85" y="116"/>
                    <a:pt x="93" y="103"/>
                    <a:pt x="96" y="100"/>
                  </a:cubicBezTo>
                  <a:cubicBezTo>
                    <a:pt x="102" y="94"/>
                    <a:pt x="110" y="87"/>
                    <a:pt x="118" y="83"/>
                  </a:cubicBezTo>
                  <a:cubicBezTo>
                    <a:pt x="125" y="79"/>
                    <a:pt x="136" y="72"/>
                    <a:pt x="14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íŝḻiďe"/>
            <p:cNvSpPr/>
            <p:nvPr/>
          </p:nvSpPr>
          <p:spPr bwMode="auto">
            <a:xfrm>
              <a:off x="7853363" y="2755901"/>
              <a:ext cx="696913" cy="808038"/>
            </a:xfrm>
            <a:custGeom>
              <a:avLst/>
              <a:gdLst>
                <a:gd name="T0" fmla="*/ 166 w 211"/>
                <a:gd name="T1" fmla="*/ 176 h 245"/>
                <a:gd name="T2" fmla="*/ 119 w 211"/>
                <a:gd name="T3" fmla="*/ 144 h 245"/>
                <a:gd name="T4" fmla="*/ 133 w 211"/>
                <a:gd name="T5" fmla="*/ 115 h 245"/>
                <a:gd name="T6" fmla="*/ 179 w 211"/>
                <a:gd name="T7" fmla="*/ 92 h 245"/>
                <a:gd name="T8" fmla="*/ 158 w 211"/>
                <a:gd name="T9" fmla="*/ 69 h 245"/>
                <a:gd name="T10" fmla="*/ 147 w 211"/>
                <a:gd name="T11" fmla="*/ 77 h 245"/>
                <a:gd name="T12" fmla="*/ 146 w 211"/>
                <a:gd name="T13" fmla="*/ 75 h 245"/>
                <a:gd name="T14" fmla="*/ 163 w 211"/>
                <a:gd name="T15" fmla="*/ 28 h 245"/>
                <a:gd name="T16" fmla="*/ 164 w 211"/>
                <a:gd name="T17" fmla="*/ 17 h 245"/>
                <a:gd name="T18" fmla="*/ 148 w 211"/>
                <a:gd name="T19" fmla="*/ 1 h 245"/>
                <a:gd name="T20" fmla="*/ 137 w 211"/>
                <a:gd name="T21" fmla="*/ 6 h 245"/>
                <a:gd name="T22" fmla="*/ 136 w 211"/>
                <a:gd name="T23" fmla="*/ 19 h 245"/>
                <a:gd name="T24" fmla="*/ 133 w 211"/>
                <a:gd name="T25" fmla="*/ 30 h 245"/>
                <a:gd name="T26" fmla="*/ 131 w 211"/>
                <a:gd name="T27" fmla="*/ 36 h 245"/>
                <a:gd name="T28" fmla="*/ 118 w 211"/>
                <a:gd name="T29" fmla="*/ 79 h 245"/>
                <a:gd name="T30" fmla="*/ 84 w 211"/>
                <a:gd name="T31" fmla="*/ 98 h 245"/>
                <a:gd name="T32" fmla="*/ 65 w 211"/>
                <a:gd name="T33" fmla="*/ 97 h 245"/>
                <a:gd name="T34" fmla="*/ 61 w 211"/>
                <a:gd name="T35" fmla="*/ 102 h 245"/>
                <a:gd name="T36" fmla="*/ 83 w 211"/>
                <a:gd name="T37" fmla="*/ 120 h 245"/>
                <a:gd name="T38" fmla="*/ 99 w 211"/>
                <a:gd name="T39" fmla="*/ 120 h 245"/>
                <a:gd name="T40" fmla="*/ 5 w 211"/>
                <a:gd name="T41" fmla="*/ 237 h 245"/>
                <a:gd name="T42" fmla="*/ 9 w 211"/>
                <a:gd name="T43" fmla="*/ 245 h 245"/>
                <a:gd name="T44" fmla="*/ 68 w 211"/>
                <a:gd name="T45" fmla="*/ 205 h 245"/>
                <a:gd name="T46" fmla="*/ 111 w 211"/>
                <a:gd name="T47" fmla="*/ 153 h 245"/>
                <a:gd name="T48" fmla="*/ 162 w 211"/>
                <a:gd name="T49" fmla="*/ 214 h 245"/>
                <a:gd name="T50" fmla="*/ 170 w 211"/>
                <a:gd name="T51" fmla="*/ 214 h 245"/>
                <a:gd name="T52" fmla="*/ 203 w 211"/>
                <a:gd name="T53" fmla="*/ 192 h 245"/>
                <a:gd name="T54" fmla="*/ 203 w 211"/>
                <a:gd name="T55" fmla="*/ 183 h 245"/>
                <a:gd name="T56" fmla="*/ 166 w 211"/>
                <a:gd name="T57" fmla="*/ 17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1" h="245">
                  <a:moveTo>
                    <a:pt x="166" y="176"/>
                  </a:moveTo>
                  <a:cubicBezTo>
                    <a:pt x="159" y="174"/>
                    <a:pt x="119" y="147"/>
                    <a:pt x="119" y="144"/>
                  </a:cubicBezTo>
                  <a:cubicBezTo>
                    <a:pt x="120" y="144"/>
                    <a:pt x="129" y="126"/>
                    <a:pt x="133" y="115"/>
                  </a:cubicBezTo>
                  <a:cubicBezTo>
                    <a:pt x="135" y="97"/>
                    <a:pt x="166" y="105"/>
                    <a:pt x="179" y="92"/>
                  </a:cubicBezTo>
                  <a:cubicBezTo>
                    <a:pt x="186" y="83"/>
                    <a:pt x="167" y="69"/>
                    <a:pt x="158" y="69"/>
                  </a:cubicBezTo>
                  <a:cubicBezTo>
                    <a:pt x="155" y="69"/>
                    <a:pt x="151" y="74"/>
                    <a:pt x="147" y="77"/>
                  </a:cubicBezTo>
                  <a:cubicBezTo>
                    <a:pt x="145" y="79"/>
                    <a:pt x="145" y="77"/>
                    <a:pt x="146" y="75"/>
                  </a:cubicBezTo>
                  <a:cubicBezTo>
                    <a:pt x="149" y="64"/>
                    <a:pt x="160" y="38"/>
                    <a:pt x="163" y="28"/>
                  </a:cubicBezTo>
                  <a:cubicBezTo>
                    <a:pt x="165" y="24"/>
                    <a:pt x="164" y="20"/>
                    <a:pt x="164" y="17"/>
                  </a:cubicBezTo>
                  <a:cubicBezTo>
                    <a:pt x="164" y="14"/>
                    <a:pt x="156" y="5"/>
                    <a:pt x="148" y="1"/>
                  </a:cubicBezTo>
                  <a:cubicBezTo>
                    <a:pt x="144" y="0"/>
                    <a:pt x="138" y="0"/>
                    <a:pt x="137" y="6"/>
                  </a:cubicBezTo>
                  <a:cubicBezTo>
                    <a:pt x="137" y="10"/>
                    <a:pt x="137" y="15"/>
                    <a:pt x="136" y="19"/>
                  </a:cubicBezTo>
                  <a:cubicBezTo>
                    <a:pt x="135" y="24"/>
                    <a:pt x="134" y="24"/>
                    <a:pt x="133" y="30"/>
                  </a:cubicBezTo>
                  <a:cubicBezTo>
                    <a:pt x="133" y="33"/>
                    <a:pt x="132" y="34"/>
                    <a:pt x="131" y="36"/>
                  </a:cubicBezTo>
                  <a:cubicBezTo>
                    <a:pt x="129" y="47"/>
                    <a:pt x="124" y="55"/>
                    <a:pt x="118" y="79"/>
                  </a:cubicBezTo>
                  <a:cubicBezTo>
                    <a:pt x="117" y="88"/>
                    <a:pt x="103" y="94"/>
                    <a:pt x="84" y="98"/>
                  </a:cubicBezTo>
                  <a:cubicBezTo>
                    <a:pt x="77" y="99"/>
                    <a:pt x="69" y="99"/>
                    <a:pt x="65" y="97"/>
                  </a:cubicBezTo>
                  <a:cubicBezTo>
                    <a:pt x="63" y="97"/>
                    <a:pt x="60" y="100"/>
                    <a:pt x="61" y="102"/>
                  </a:cubicBezTo>
                  <a:cubicBezTo>
                    <a:pt x="64" y="109"/>
                    <a:pt x="76" y="120"/>
                    <a:pt x="83" y="120"/>
                  </a:cubicBezTo>
                  <a:cubicBezTo>
                    <a:pt x="88" y="120"/>
                    <a:pt x="94" y="120"/>
                    <a:pt x="99" y="120"/>
                  </a:cubicBezTo>
                  <a:cubicBezTo>
                    <a:pt x="80" y="163"/>
                    <a:pt x="38" y="206"/>
                    <a:pt x="5" y="237"/>
                  </a:cubicBezTo>
                  <a:cubicBezTo>
                    <a:pt x="0" y="242"/>
                    <a:pt x="1" y="245"/>
                    <a:pt x="9" y="245"/>
                  </a:cubicBezTo>
                  <a:cubicBezTo>
                    <a:pt x="15" y="245"/>
                    <a:pt x="61" y="211"/>
                    <a:pt x="68" y="205"/>
                  </a:cubicBezTo>
                  <a:cubicBezTo>
                    <a:pt x="77" y="198"/>
                    <a:pt x="109" y="163"/>
                    <a:pt x="111" y="153"/>
                  </a:cubicBezTo>
                  <a:cubicBezTo>
                    <a:pt x="127" y="157"/>
                    <a:pt x="146" y="214"/>
                    <a:pt x="162" y="214"/>
                  </a:cubicBezTo>
                  <a:cubicBezTo>
                    <a:pt x="164" y="214"/>
                    <a:pt x="167" y="214"/>
                    <a:pt x="170" y="214"/>
                  </a:cubicBezTo>
                  <a:cubicBezTo>
                    <a:pt x="178" y="214"/>
                    <a:pt x="193" y="199"/>
                    <a:pt x="203" y="192"/>
                  </a:cubicBezTo>
                  <a:cubicBezTo>
                    <a:pt x="207" y="190"/>
                    <a:pt x="211" y="183"/>
                    <a:pt x="203" y="183"/>
                  </a:cubicBezTo>
                  <a:cubicBezTo>
                    <a:pt x="189" y="184"/>
                    <a:pt x="182" y="188"/>
                    <a:pt x="166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îṣḷïde"/>
            <p:cNvSpPr/>
            <p:nvPr/>
          </p:nvSpPr>
          <p:spPr bwMode="auto">
            <a:xfrm>
              <a:off x="8669338" y="2854326"/>
              <a:ext cx="117475" cy="254000"/>
            </a:xfrm>
            <a:custGeom>
              <a:avLst/>
              <a:gdLst>
                <a:gd name="T0" fmla="*/ 0 w 36"/>
                <a:gd name="T1" fmla="*/ 6 h 77"/>
                <a:gd name="T2" fmla="*/ 11 w 36"/>
                <a:gd name="T3" fmla="*/ 10 h 77"/>
                <a:gd name="T4" fmla="*/ 33 w 36"/>
                <a:gd name="T5" fmla="*/ 49 h 77"/>
                <a:gd name="T6" fmla="*/ 11 w 36"/>
                <a:gd name="T7" fmla="*/ 54 h 77"/>
                <a:gd name="T8" fmla="*/ 0 w 36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77">
                  <a:moveTo>
                    <a:pt x="0" y="6"/>
                  </a:moveTo>
                  <a:cubicBezTo>
                    <a:pt x="1" y="0"/>
                    <a:pt x="5" y="1"/>
                    <a:pt x="11" y="10"/>
                  </a:cubicBezTo>
                  <a:cubicBezTo>
                    <a:pt x="25" y="26"/>
                    <a:pt x="32" y="39"/>
                    <a:pt x="33" y="49"/>
                  </a:cubicBezTo>
                  <a:cubicBezTo>
                    <a:pt x="36" y="67"/>
                    <a:pt x="15" y="77"/>
                    <a:pt x="11" y="54"/>
                  </a:cubicBezTo>
                  <a:cubicBezTo>
                    <a:pt x="8" y="42"/>
                    <a:pt x="3" y="1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ïṡliḋe"/>
            <p:cNvSpPr/>
            <p:nvPr/>
          </p:nvSpPr>
          <p:spPr bwMode="auto">
            <a:xfrm>
              <a:off x="8605838" y="2536826"/>
              <a:ext cx="712788" cy="1154113"/>
            </a:xfrm>
            <a:custGeom>
              <a:avLst/>
              <a:gdLst>
                <a:gd name="T0" fmla="*/ 36 w 216"/>
                <a:gd name="T1" fmla="*/ 185 h 349"/>
                <a:gd name="T2" fmla="*/ 10 w 216"/>
                <a:gd name="T3" fmla="*/ 220 h 349"/>
                <a:gd name="T4" fmla="*/ 30 w 216"/>
                <a:gd name="T5" fmla="*/ 249 h 349"/>
                <a:gd name="T6" fmla="*/ 49 w 216"/>
                <a:gd name="T7" fmla="*/ 207 h 349"/>
                <a:gd name="T8" fmla="*/ 19 w 216"/>
                <a:gd name="T9" fmla="*/ 237 h 349"/>
                <a:gd name="T10" fmla="*/ 72 w 216"/>
                <a:gd name="T11" fmla="*/ 98 h 349"/>
                <a:gd name="T12" fmla="*/ 88 w 216"/>
                <a:gd name="T13" fmla="*/ 93 h 349"/>
                <a:gd name="T14" fmla="*/ 115 w 216"/>
                <a:gd name="T15" fmla="*/ 27 h 349"/>
                <a:gd name="T16" fmla="*/ 114 w 216"/>
                <a:gd name="T17" fmla="*/ 12 h 349"/>
                <a:gd name="T18" fmla="*/ 144 w 216"/>
                <a:gd name="T19" fmla="*/ 19 h 349"/>
                <a:gd name="T20" fmla="*/ 99 w 216"/>
                <a:gd name="T21" fmla="*/ 72 h 349"/>
                <a:gd name="T22" fmla="*/ 181 w 216"/>
                <a:gd name="T23" fmla="*/ 102 h 349"/>
                <a:gd name="T24" fmla="*/ 196 w 216"/>
                <a:gd name="T25" fmla="*/ 133 h 349"/>
                <a:gd name="T26" fmla="*/ 209 w 216"/>
                <a:gd name="T27" fmla="*/ 160 h 349"/>
                <a:gd name="T28" fmla="*/ 128 w 216"/>
                <a:gd name="T29" fmla="*/ 215 h 349"/>
                <a:gd name="T30" fmla="*/ 108 w 216"/>
                <a:gd name="T31" fmla="*/ 217 h 349"/>
                <a:gd name="T32" fmla="*/ 70 w 216"/>
                <a:gd name="T33" fmla="*/ 211 h 349"/>
                <a:gd name="T34" fmla="*/ 130 w 216"/>
                <a:gd name="T35" fmla="*/ 189 h 349"/>
                <a:gd name="T36" fmla="*/ 117 w 216"/>
                <a:gd name="T37" fmla="*/ 183 h 349"/>
                <a:gd name="T38" fmla="*/ 127 w 216"/>
                <a:gd name="T39" fmla="*/ 176 h 349"/>
                <a:gd name="T40" fmla="*/ 59 w 216"/>
                <a:gd name="T41" fmla="*/ 191 h 349"/>
                <a:gd name="T42" fmla="*/ 111 w 216"/>
                <a:gd name="T43" fmla="*/ 162 h 349"/>
                <a:gd name="T44" fmla="*/ 111 w 216"/>
                <a:gd name="T45" fmla="*/ 147 h 349"/>
                <a:gd name="T46" fmla="*/ 88 w 216"/>
                <a:gd name="T47" fmla="*/ 143 h 349"/>
                <a:gd name="T48" fmla="*/ 45 w 216"/>
                <a:gd name="T49" fmla="*/ 182 h 349"/>
                <a:gd name="T50" fmla="*/ 75 w 216"/>
                <a:gd name="T51" fmla="*/ 128 h 349"/>
                <a:gd name="T52" fmla="*/ 56 w 216"/>
                <a:gd name="T53" fmla="*/ 123 h 349"/>
                <a:gd name="T54" fmla="*/ 43 w 216"/>
                <a:gd name="T55" fmla="*/ 50 h 349"/>
                <a:gd name="T56" fmla="*/ 52 w 216"/>
                <a:gd name="T57" fmla="*/ 157 h 349"/>
                <a:gd name="T58" fmla="*/ 21 w 216"/>
                <a:gd name="T59" fmla="*/ 98 h 349"/>
                <a:gd name="T60" fmla="*/ 29 w 216"/>
                <a:gd name="T61" fmla="*/ 151 h 349"/>
                <a:gd name="T62" fmla="*/ 105 w 216"/>
                <a:gd name="T63" fmla="*/ 254 h 349"/>
                <a:gd name="T64" fmla="*/ 42 w 216"/>
                <a:gd name="T65" fmla="*/ 264 h 349"/>
                <a:gd name="T66" fmla="*/ 132 w 216"/>
                <a:gd name="T67" fmla="*/ 225 h 349"/>
                <a:gd name="T68" fmla="*/ 181 w 216"/>
                <a:gd name="T69" fmla="*/ 226 h 349"/>
                <a:gd name="T70" fmla="*/ 159 w 216"/>
                <a:gd name="T71" fmla="*/ 241 h 349"/>
                <a:gd name="T72" fmla="*/ 137 w 216"/>
                <a:gd name="T73" fmla="*/ 238 h 349"/>
                <a:gd name="T74" fmla="*/ 120 w 216"/>
                <a:gd name="T75" fmla="*/ 349 h 349"/>
                <a:gd name="T76" fmla="*/ 60 w 216"/>
                <a:gd name="T77" fmla="*/ 310 h 349"/>
                <a:gd name="T78" fmla="*/ 84 w 216"/>
                <a:gd name="T79" fmla="*/ 315 h 349"/>
                <a:gd name="T80" fmla="*/ 148 w 216"/>
                <a:gd name="T81" fmla="*/ 118 h 349"/>
                <a:gd name="T82" fmla="*/ 125 w 216"/>
                <a:gd name="T83" fmla="*/ 154 h 349"/>
                <a:gd name="T84" fmla="*/ 180 w 216"/>
                <a:gd name="T85" fmla="*/ 58 h 349"/>
                <a:gd name="T86" fmla="*/ 129 w 216"/>
                <a:gd name="T87" fmla="*/ 70 h 349"/>
                <a:gd name="T88" fmla="*/ 136 w 216"/>
                <a:gd name="T89" fmla="*/ 102 h 349"/>
                <a:gd name="T90" fmla="*/ 120 w 216"/>
                <a:gd name="T91" fmla="*/ 93 h 349"/>
                <a:gd name="T92" fmla="*/ 99 w 216"/>
                <a:gd name="T93" fmla="*/ 123 h 349"/>
                <a:gd name="T94" fmla="*/ 107 w 216"/>
                <a:gd name="T95" fmla="*/ 113 h 349"/>
                <a:gd name="T96" fmla="*/ 136 w 216"/>
                <a:gd name="T97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6" h="349">
                  <a:moveTo>
                    <a:pt x="15" y="235"/>
                  </a:moveTo>
                  <a:cubicBezTo>
                    <a:pt x="15" y="220"/>
                    <a:pt x="36" y="213"/>
                    <a:pt x="36" y="187"/>
                  </a:cubicBezTo>
                  <a:cubicBezTo>
                    <a:pt x="36" y="186"/>
                    <a:pt x="36" y="186"/>
                    <a:pt x="36" y="185"/>
                  </a:cubicBezTo>
                  <a:cubicBezTo>
                    <a:pt x="36" y="181"/>
                    <a:pt x="34" y="182"/>
                    <a:pt x="30" y="182"/>
                  </a:cubicBezTo>
                  <a:cubicBezTo>
                    <a:pt x="30" y="183"/>
                    <a:pt x="30" y="184"/>
                    <a:pt x="30" y="185"/>
                  </a:cubicBezTo>
                  <a:cubicBezTo>
                    <a:pt x="27" y="197"/>
                    <a:pt x="13" y="209"/>
                    <a:pt x="10" y="220"/>
                  </a:cubicBezTo>
                  <a:cubicBezTo>
                    <a:pt x="8" y="229"/>
                    <a:pt x="0" y="261"/>
                    <a:pt x="13" y="264"/>
                  </a:cubicBezTo>
                  <a:cubicBezTo>
                    <a:pt x="14" y="264"/>
                    <a:pt x="16" y="264"/>
                    <a:pt x="17" y="264"/>
                  </a:cubicBezTo>
                  <a:cubicBezTo>
                    <a:pt x="22" y="264"/>
                    <a:pt x="27" y="253"/>
                    <a:pt x="30" y="249"/>
                  </a:cubicBezTo>
                  <a:cubicBezTo>
                    <a:pt x="33" y="245"/>
                    <a:pt x="35" y="236"/>
                    <a:pt x="37" y="230"/>
                  </a:cubicBezTo>
                  <a:cubicBezTo>
                    <a:pt x="39" y="223"/>
                    <a:pt x="41" y="213"/>
                    <a:pt x="47" y="210"/>
                  </a:cubicBezTo>
                  <a:cubicBezTo>
                    <a:pt x="49" y="209"/>
                    <a:pt x="49" y="209"/>
                    <a:pt x="49" y="207"/>
                  </a:cubicBezTo>
                  <a:cubicBezTo>
                    <a:pt x="49" y="206"/>
                    <a:pt x="48" y="206"/>
                    <a:pt x="48" y="205"/>
                  </a:cubicBezTo>
                  <a:cubicBezTo>
                    <a:pt x="48" y="203"/>
                    <a:pt x="49" y="203"/>
                    <a:pt x="47" y="203"/>
                  </a:cubicBezTo>
                  <a:cubicBezTo>
                    <a:pt x="32" y="205"/>
                    <a:pt x="26" y="227"/>
                    <a:pt x="19" y="237"/>
                  </a:cubicBezTo>
                  <a:cubicBezTo>
                    <a:pt x="16" y="242"/>
                    <a:pt x="16" y="240"/>
                    <a:pt x="15" y="235"/>
                  </a:cubicBezTo>
                  <a:close/>
                  <a:moveTo>
                    <a:pt x="43" y="50"/>
                  </a:moveTo>
                  <a:cubicBezTo>
                    <a:pt x="57" y="72"/>
                    <a:pt x="64" y="82"/>
                    <a:pt x="72" y="98"/>
                  </a:cubicBezTo>
                  <a:cubicBezTo>
                    <a:pt x="73" y="101"/>
                    <a:pt x="73" y="105"/>
                    <a:pt x="73" y="108"/>
                  </a:cubicBezTo>
                  <a:cubicBezTo>
                    <a:pt x="72" y="112"/>
                    <a:pt x="77" y="110"/>
                    <a:pt x="82" y="113"/>
                  </a:cubicBezTo>
                  <a:cubicBezTo>
                    <a:pt x="86" y="105"/>
                    <a:pt x="90" y="97"/>
                    <a:pt x="88" y="93"/>
                  </a:cubicBezTo>
                  <a:cubicBezTo>
                    <a:pt x="85" y="89"/>
                    <a:pt x="78" y="82"/>
                    <a:pt x="78" y="76"/>
                  </a:cubicBezTo>
                  <a:cubicBezTo>
                    <a:pt x="82" y="69"/>
                    <a:pt x="89" y="67"/>
                    <a:pt x="94" y="62"/>
                  </a:cubicBezTo>
                  <a:cubicBezTo>
                    <a:pt x="103" y="56"/>
                    <a:pt x="109" y="34"/>
                    <a:pt x="115" y="27"/>
                  </a:cubicBezTo>
                  <a:cubicBezTo>
                    <a:pt x="116" y="25"/>
                    <a:pt x="116" y="25"/>
                    <a:pt x="116" y="22"/>
                  </a:cubicBezTo>
                  <a:cubicBezTo>
                    <a:pt x="116" y="21"/>
                    <a:pt x="117" y="19"/>
                    <a:pt x="116" y="18"/>
                  </a:cubicBezTo>
                  <a:cubicBezTo>
                    <a:pt x="116" y="14"/>
                    <a:pt x="116" y="15"/>
                    <a:pt x="114" y="12"/>
                  </a:cubicBezTo>
                  <a:cubicBezTo>
                    <a:pt x="113" y="11"/>
                    <a:pt x="112" y="10"/>
                    <a:pt x="112" y="8"/>
                  </a:cubicBezTo>
                  <a:cubicBezTo>
                    <a:pt x="114" y="0"/>
                    <a:pt x="120" y="2"/>
                    <a:pt x="125" y="2"/>
                  </a:cubicBezTo>
                  <a:cubicBezTo>
                    <a:pt x="134" y="5"/>
                    <a:pt x="139" y="14"/>
                    <a:pt x="144" y="19"/>
                  </a:cubicBezTo>
                  <a:cubicBezTo>
                    <a:pt x="148" y="22"/>
                    <a:pt x="149" y="28"/>
                    <a:pt x="146" y="32"/>
                  </a:cubicBezTo>
                  <a:cubicBezTo>
                    <a:pt x="141" y="38"/>
                    <a:pt x="129" y="49"/>
                    <a:pt x="126" y="51"/>
                  </a:cubicBezTo>
                  <a:cubicBezTo>
                    <a:pt x="121" y="55"/>
                    <a:pt x="100" y="68"/>
                    <a:pt x="99" y="72"/>
                  </a:cubicBezTo>
                  <a:cubicBezTo>
                    <a:pt x="100" y="72"/>
                    <a:pt x="143" y="55"/>
                    <a:pt x="148" y="53"/>
                  </a:cubicBezTo>
                  <a:cubicBezTo>
                    <a:pt x="159" y="49"/>
                    <a:pt x="204" y="26"/>
                    <a:pt x="204" y="53"/>
                  </a:cubicBezTo>
                  <a:cubicBezTo>
                    <a:pt x="204" y="64"/>
                    <a:pt x="185" y="92"/>
                    <a:pt x="181" y="102"/>
                  </a:cubicBezTo>
                  <a:cubicBezTo>
                    <a:pt x="174" y="118"/>
                    <a:pt x="160" y="132"/>
                    <a:pt x="153" y="146"/>
                  </a:cubicBezTo>
                  <a:cubicBezTo>
                    <a:pt x="158" y="145"/>
                    <a:pt x="175" y="140"/>
                    <a:pt x="181" y="137"/>
                  </a:cubicBezTo>
                  <a:cubicBezTo>
                    <a:pt x="189" y="135"/>
                    <a:pt x="183" y="133"/>
                    <a:pt x="196" y="133"/>
                  </a:cubicBezTo>
                  <a:cubicBezTo>
                    <a:pt x="203" y="134"/>
                    <a:pt x="209" y="133"/>
                    <a:pt x="216" y="133"/>
                  </a:cubicBezTo>
                  <a:cubicBezTo>
                    <a:pt x="216" y="139"/>
                    <a:pt x="216" y="146"/>
                    <a:pt x="216" y="151"/>
                  </a:cubicBezTo>
                  <a:cubicBezTo>
                    <a:pt x="214" y="155"/>
                    <a:pt x="211" y="158"/>
                    <a:pt x="209" y="160"/>
                  </a:cubicBezTo>
                  <a:cubicBezTo>
                    <a:pt x="206" y="162"/>
                    <a:pt x="204" y="164"/>
                    <a:pt x="201" y="167"/>
                  </a:cubicBezTo>
                  <a:cubicBezTo>
                    <a:pt x="190" y="180"/>
                    <a:pt x="156" y="189"/>
                    <a:pt x="141" y="187"/>
                  </a:cubicBezTo>
                  <a:cubicBezTo>
                    <a:pt x="148" y="199"/>
                    <a:pt x="135" y="210"/>
                    <a:pt x="128" y="215"/>
                  </a:cubicBezTo>
                  <a:cubicBezTo>
                    <a:pt x="120" y="220"/>
                    <a:pt x="116" y="224"/>
                    <a:pt x="104" y="230"/>
                  </a:cubicBezTo>
                  <a:cubicBezTo>
                    <a:pt x="101" y="232"/>
                    <a:pt x="96" y="231"/>
                    <a:pt x="100" y="226"/>
                  </a:cubicBezTo>
                  <a:cubicBezTo>
                    <a:pt x="103" y="223"/>
                    <a:pt x="114" y="214"/>
                    <a:pt x="108" y="217"/>
                  </a:cubicBezTo>
                  <a:cubicBezTo>
                    <a:pt x="103" y="217"/>
                    <a:pt x="91" y="227"/>
                    <a:pt x="87" y="227"/>
                  </a:cubicBezTo>
                  <a:cubicBezTo>
                    <a:pt x="77" y="227"/>
                    <a:pt x="69" y="224"/>
                    <a:pt x="67" y="215"/>
                  </a:cubicBezTo>
                  <a:cubicBezTo>
                    <a:pt x="66" y="211"/>
                    <a:pt x="66" y="211"/>
                    <a:pt x="70" y="211"/>
                  </a:cubicBezTo>
                  <a:cubicBezTo>
                    <a:pt x="81" y="211"/>
                    <a:pt x="93" y="206"/>
                    <a:pt x="100" y="203"/>
                  </a:cubicBezTo>
                  <a:cubicBezTo>
                    <a:pt x="110" y="199"/>
                    <a:pt x="114" y="192"/>
                    <a:pt x="128" y="190"/>
                  </a:cubicBezTo>
                  <a:cubicBezTo>
                    <a:pt x="129" y="190"/>
                    <a:pt x="130" y="190"/>
                    <a:pt x="130" y="189"/>
                  </a:cubicBezTo>
                  <a:cubicBezTo>
                    <a:pt x="130" y="187"/>
                    <a:pt x="129" y="187"/>
                    <a:pt x="127" y="188"/>
                  </a:cubicBezTo>
                  <a:cubicBezTo>
                    <a:pt x="123" y="188"/>
                    <a:pt x="120" y="188"/>
                    <a:pt x="116" y="188"/>
                  </a:cubicBezTo>
                  <a:cubicBezTo>
                    <a:pt x="113" y="188"/>
                    <a:pt x="112" y="183"/>
                    <a:pt x="117" y="183"/>
                  </a:cubicBezTo>
                  <a:cubicBezTo>
                    <a:pt x="145" y="182"/>
                    <a:pt x="186" y="160"/>
                    <a:pt x="180" y="151"/>
                  </a:cubicBezTo>
                  <a:cubicBezTo>
                    <a:pt x="170" y="153"/>
                    <a:pt x="151" y="165"/>
                    <a:pt x="141" y="167"/>
                  </a:cubicBezTo>
                  <a:cubicBezTo>
                    <a:pt x="135" y="168"/>
                    <a:pt x="133" y="176"/>
                    <a:pt x="127" y="176"/>
                  </a:cubicBezTo>
                  <a:cubicBezTo>
                    <a:pt x="121" y="176"/>
                    <a:pt x="119" y="173"/>
                    <a:pt x="116" y="173"/>
                  </a:cubicBezTo>
                  <a:cubicBezTo>
                    <a:pt x="104" y="175"/>
                    <a:pt x="85" y="191"/>
                    <a:pt x="64" y="195"/>
                  </a:cubicBezTo>
                  <a:cubicBezTo>
                    <a:pt x="57" y="196"/>
                    <a:pt x="53" y="197"/>
                    <a:pt x="59" y="191"/>
                  </a:cubicBezTo>
                  <a:cubicBezTo>
                    <a:pt x="61" y="188"/>
                    <a:pt x="64" y="187"/>
                    <a:pt x="68" y="185"/>
                  </a:cubicBezTo>
                  <a:cubicBezTo>
                    <a:pt x="77" y="180"/>
                    <a:pt x="101" y="167"/>
                    <a:pt x="105" y="164"/>
                  </a:cubicBezTo>
                  <a:cubicBezTo>
                    <a:pt x="111" y="162"/>
                    <a:pt x="111" y="162"/>
                    <a:pt x="111" y="162"/>
                  </a:cubicBezTo>
                  <a:cubicBezTo>
                    <a:pt x="111" y="162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57"/>
                    <a:pt x="111" y="152"/>
                    <a:pt x="111" y="147"/>
                  </a:cubicBezTo>
                  <a:cubicBezTo>
                    <a:pt x="105" y="149"/>
                    <a:pt x="107" y="152"/>
                    <a:pt x="100" y="152"/>
                  </a:cubicBezTo>
                  <a:cubicBezTo>
                    <a:pt x="99" y="152"/>
                    <a:pt x="99" y="152"/>
                    <a:pt x="98" y="152"/>
                  </a:cubicBezTo>
                  <a:cubicBezTo>
                    <a:pt x="92" y="152"/>
                    <a:pt x="89" y="148"/>
                    <a:pt x="88" y="143"/>
                  </a:cubicBezTo>
                  <a:cubicBezTo>
                    <a:pt x="80" y="143"/>
                    <a:pt x="77" y="157"/>
                    <a:pt x="71" y="163"/>
                  </a:cubicBezTo>
                  <a:cubicBezTo>
                    <a:pt x="63" y="172"/>
                    <a:pt x="52" y="181"/>
                    <a:pt x="48" y="183"/>
                  </a:cubicBezTo>
                  <a:cubicBezTo>
                    <a:pt x="47" y="183"/>
                    <a:pt x="46" y="183"/>
                    <a:pt x="45" y="182"/>
                  </a:cubicBezTo>
                  <a:cubicBezTo>
                    <a:pt x="43" y="182"/>
                    <a:pt x="44" y="182"/>
                    <a:pt x="44" y="180"/>
                  </a:cubicBezTo>
                  <a:cubicBezTo>
                    <a:pt x="45" y="178"/>
                    <a:pt x="45" y="176"/>
                    <a:pt x="46" y="176"/>
                  </a:cubicBezTo>
                  <a:cubicBezTo>
                    <a:pt x="59" y="161"/>
                    <a:pt x="76" y="129"/>
                    <a:pt x="75" y="128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5" y="126"/>
                    <a:pt x="61" y="127"/>
                    <a:pt x="57" y="124"/>
                  </a:cubicBezTo>
                  <a:cubicBezTo>
                    <a:pt x="56" y="124"/>
                    <a:pt x="56" y="123"/>
                    <a:pt x="56" y="123"/>
                  </a:cubicBezTo>
                  <a:cubicBezTo>
                    <a:pt x="53" y="121"/>
                    <a:pt x="51" y="117"/>
                    <a:pt x="50" y="112"/>
                  </a:cubicBezTo>
                  <a:cubicBezTo>
                    <a:pt x="49" y="90"/>
                    <a:pt x="37" y="66"/>
                    <a:pt x="33" y="49"/>
                  </a:cubicBezTo>
                  <a:cubicBezTo>
                    <a:pt x="31" y="41"/>
                    <a:pt x="34" y="38"/>
                    <a:pt x="43" y="50"/>
                  </a:cubicBezTo>
                  <a:close/>
                  <a:moveTo>
                    <a:pt x="29" y="151"/>
                  </a:moveTo>
                  <a:cubicBezTo>
                    <a:pt x="32" y="156"/>
                    <a:pt x="31" y="160"/>
                    <a:pt x="38" y="162"/>
                  </a:cubicBezTo>
                  <a:cubicBezTo>
                    <a:pt x="47" y="164"/>
                    <a:pt x="46" y="158"/>
                    <a:pt x="52" y="157"/>
                  </a:cubicBezTo>
                  <a:cubicBezTo>
                    <a:pt x="52" y="154"/>
                    <a:pt x="52" y="151"/>
                    <a:pt x="52" y="148"/>
                  </a:cubicBezTo>
                  <a:cubicBezTo>
                    <a:pt x="52" y="132"/>
                    <a:pt x="40" y="122"/>
                    <a:pt x="37" y="112"/>
                  </a:cubicBezTo>
                  <a:cubicBezTo>
                    <a:pt x="33" y="109"/>
                    <a:pt x="26" y="98"/>
                    <a:pt x="21" y="98"/>
                  </a:cubicBezTo>
                  <a:cubicBezTo>
                    <a:pt x="15" y="98"/>
                    <a:pt x="25" y="128"/>
                    <a:pt x="25" y="135"/>
                  </a:cubicBezTo>
                  <a:cubicBezTo>
                    <a:pt x="26" y="135"/>
                    <a:pt x="27" y="135"/>
                    <a:pt x="28" y="135"/>
                  </a:cubicBezTo>
                  <a:cubicBezTo>
                    <a:pt x="28" y="140"/>
                    <a:pt x="28" y="145"/>
                    <a:pt x="29" y="151"/>
                  </a:cubicBezTo>
                  <a:close/>
                  <a:moveTo>
                    <a:pt x="108" y="321"/>
                  </a:moveTo>
                  <a:cubicBezTo>
                    <a:pt x="109" y="302"/>
                    <a:pt x="109" y="280"/>
                    <a:pt x="108" y="260"/>
                  </a:cubicBezTo>
                  <a:cubicBezTo>
                    <a:pt x="108" y="257"/>
                    <a:pt x="107" y="256"/>
                    <a:pt x="105" y="254"/>
                  </a:cubicBezTo>
                  <a:cubicBezTo>
                    <a:pt x="103" y="253"/>
                    <a:pt x="103" y="254"/>
                    <a:pt x="101" y="255"/>
                  </a:cubicBezTo>
                  <a:cubicBezTo>
                    <a:pt x="89" y="262"/>
                    <a:pt x="68" y="274"/>
                    <a:pt x="57" y="274"/>
                  </a:cubicBezTo>
                  <a:cubicBezTo>
                    <a:pt x="49" y="274"/>
                    <a:pt x="44" y="271"/>
                    <a:pt x="42" y="264"/>
                  </a:cubicBezTo>
                  <a:cubicBezTo>
                    <a:pt x="42" y="260"/>
                    <a:pt x="41" y="259"/>
                    <a:pt x="44" y="258"/>
                  </a:cubicBezTo>
                  <a:cubicBezTo>
                    <a:pt x="71" y="252"/>
                    <a:pt x="80" y="249"/>
                    <a:pt x="103" y="237"/>
                  </a:cubicBezTo>
                  <a:cubicBezTo>
                    <a:pt x="110" y="233"/>
                    <a:pt x="122" y="226"/>
                    <a:pt x="132" y="225"/>
                  </a:cubicBezTo>
                  <a:cubicBezTo>
                    <a:pt x="148" y="224"/>
                    <a:pt x="146" y="216"/>
                    <a:pt x="159" y="215"/>
                  </a:cubicBezTo>
                  <a:cubicBezTo>
                    <a:pt x="163" y="214"/>
                    <a:pt x="166" y="216"/>
                    <a:pt x="171" y="216"/>
                  </a:cubicBezTo>
                  <a:cubicBezTo>
                    <a:pt x="175" y="216"/>
                    <a:pt x="181" y="221"/>
                    <a:pt x="181" y="226"/>
                  </a:cubicBezTo>
                  <a:cubicBezTo>
                    <a:pt x="181" y="227"/>
                    <a:pt x="181" y="227"/>
                    <a:pt x="181" y="228"/>
                  </a:cubicBezTo>
                  <a:cubicBezTo>
                    <a:pt x="181" y="237"/>
                    <a:pt x="173" y="238"/>
                    <a:pt x="165" y="239"/>
                  </a:cubicBezTo>
                  <a:cubicBezTo>
                    <a:pt x="163" y="240"/>
                    <a:pt x="161" y="240"/>
                    <a:pt x="159" y="241"/>
                  </a:cubicBezTo>
                  <a:cubicBezTo>
                    <a:pt x="148" y="246"/>
                    <a:pt x="133" y="248"/>
                    <a:pt x="129" y="250"/>
                  </a:cubicBezTo>
                  <a:cubicBezTo>
                    <a:pt x="129" y="249"/>
                    <a:pt x="129" y="248"/>
                    <a:pt x="129" y="247"/>
                  </a:cubicBezTo>
                  <a:cubicBezTo>
                    <a:pt x="131" y="244"/>
                    <a:pt x="138" y="241"/>
                    <a:pt x="137" y="238"/>
                  </a:cubicBezTo>
                  <a:cubicBezTo>
                    <a:pt x="136" y="237"/>
                    <a:pt x="120" y="246"/>
                    <a:pt x="113" y="250"/>
                  </a:cubicBezTo>
                  <a:cubicBezTo>
                    <a:pt x="132" y="265"/>
                    <a:pt x="133" y="297"/>
                    <a:pt x="133" y="318"/>
                  </a:cubicBezTo>
                  <a:cubicBezTo>
                    <a:pt x="133" y="326"/>
                    <a:pt x="125" y="349"/>
                    <a:pt x="120" y="349"/>
                  </a:cubicBezTo>
                  <a:cubicBezTo>
                    <a:pt x="116" y="349"/>
                    <a:pt x="112" y="349"/>
                    <a:pt x="109" y="349"/>
                  </a:cubicBezTo>
                  <a:cubicBezTo>
                    <a:pt x="99" y="349"/>
                    <a:pt x="89" y="335"/>
                    <a:pt x="83" y="330"/>
                  </a:cubicBezTo>
                  <a:cubicBezTo>
                    <a:pt x="78" y="326"/>
                    <a:pt x="60" y="317"/>
                    <a:pt x="60" y="310"/>
                  </a:cubicBezTo>
                  <a:cubicBezTo>
                    <a:pt x="60" y="307"/>
                    <a:pt x="59" y="306"/>
                    <a:pt x="63" y="307"/>
                  </a:cubicBezTo>
                  <a:cubicBezTo>
                    <a:pt x="66" y="308"/>
                    <a:pt x="67" y="310"/>
                    <a:pt x="70" y="312"/>
                  </a:cubicBezTo>
                  <a:cubicBezTo>
                    <a:pt x="74" y="314"/>
                    <a:pt x="78" y="314"/>
                    <a:pt x="84" y="315"/>
                  </a:cubicBezTo>
                  <a:cubicBezTo>
                    <a:pt x="91" y="316"/>
                    <a:pt x="101" y="323"/>
                    <a:pt x="108" y="321"/>
                  </a:cubicBezTo>
                  <a:close/>
                  <a:moveTo>
                    <a:pt x="156" y="99"/>
                  </a:moveTo>
                  <a:cubicBezTo>
                    <a:pt x="157" y="108"/>
                    <a:pt x="152" y="118"/>
                    <a:pt x="148" y="118"/>
                  </a:cubicBezTo>
                  <a:cubicBezTo>
                    <a:pt x="143" y="119"/>
                    <a:pt x="138" y="122"/>
                    <a:pt x="134" y="126"/>
                  </a:cubicBezTo>
                  <a:cubicBezTo>
                    <a:pt x="128" y="130"/>
                    <a:pt x="123" y="132"/>
                    <a:pt x="118" y="138"/>
                  </a:cubicBezTo>
                  <a:cubicBezTo>
                    <a:pt x="120" y="143"/>
                    <a:pt x="122" y="148"/>
                    <a:pt x="125" y="154"/>
                  </a:cubicBezTo>
                  <a:cubicBezTo>
                    <a:pt x="127" y="157"/>
                    <a:pt x="136" y="143"/>
                    <a:pt x="139" y="139"/>
                  </a:cubicBezTo>
                  <a:cubicBezTo>
                    <a:pt x="140" y="138"/>
                    <a:pt x="141" y="136"/>
                    <a:pt x="142" y="134"/>
                  </a:cubicBezTo>
                  <a:cubicBezTo>
                    <a:pt x="159" y="110"/>
                    <a:pt x="168" y="84"/>
                    <a:pt x="180" y="58"/>
                  </a:cubicBezTo>
                  <a:cubicBezTo>
                    <a:pt x="185" y="45"/>
                    <a:pt x="168" y="55"/>
                    <a:pt x="159" y="58"/>
                  </a:cubicBezTo>
                  <a:cubicBezTo>
                    <a:pt x="151" y="61"/>
                    <a:pt x="139" y="68"/>
                    <a:pt x="130" y="69"/>
                  </a:cubicBezTo>
                  <a:cubicBezTo>
                    <a:pt x="129" y="69"/>
                    <a:pt x="129" y="70"/>
                    <a:pt x="129" y="70"/>
                  </a:cubicBezTo>
                  <a:cubicBezTo>
                    <a:pt x="130" y="71"/>
                    <a:pt x="129" y="71"/>
                    <a:pt x="130" y="71"/>
                  </a:cubicBezTo>
                  <a:cubicBezTo>
                    <a:pt x="140" y="77"/>
                    <a:pt x="151" y="88"/>
                    <a:pt x="156" y="99"/>
                  </a:cubicBezTo>
                  <a:close/>
                  <a:moveTo>
                    <a:pt x="136" y="102"/>
                  </a:moveTo>
                  <a:cubicBezTo>
                    <a:pt x="136" y="95"/>
                    <a:pt x="123" y="78"/>
                    <a:pt x="122" y="73"/>
                  </a:cubicBezTo>
                  <a:cubicBezTo>
                    <a:pt x="119" y="73"/>
                    <a:pt x="115" y="74"/>
                    <a:pt x="112" y="75"/>
                  </a:cubicBezTo>
                  <a:cubicBezTo>
                    <a:pt x="114" y="82"/>
                    <a:pt x="122" y="86"/>
                    <a:pt x="120" y="93"/>
                  </a:cubicBezTo>
                  <a:cubicBezTo>
                    <a:pt x="120" y="96"/>
                    <a:pt x="115" y="103"/>
                    <a:pt x="113" y="103"/>
                  </a:cubicBezTo>
                  <a:cubicBezTo>
                    <a:pt x="111" y="103"/>
                    <a:pt x="111" y="103"/>
                    <a:pt x="109" y="106"/>
                  </a:cubicBezTo>
                  <a:cubicBezTo>
                    <a:pt x="105" y="112"/>
                    <a:pt x="99" y="118"/>
                    <a:pt x="99" y="123"/>
                  </a:cubicBezTo>
                  <a:cubicBezTo>
                    <a:pt x="102" y="125"/>
                    <a:pt x="104" y="127"/>
                    <a:pt x="105" y="129"/>
                  </a:cubicBezTo>
                  <a:cubicBezTo>
                    <a:pt x="107" y="131"/>
                    <a:pt x="107" y="130"/>
                    <a:pt x="107" y="128"/>
                  </a:cubicBezTo>
                  <a:cubicBezTo>
                    <a:pt x="107" y="123"/>
                    <a:pt x="107" y="118"/>
                    <a:pt x="107" y="113"/>
                  </a:cubicBezTo>
                  <a:cubicBezTo>
                    <a:pt x="107" y="109"/>
                    <a:pt x="111" y="112"/>
                    <a:pt x="111" y="114"/>
                  </a:cubicBezTo>
                  <a:cubicBezTo>
                    <a:pt x="112" y="116"/>
                    <a:pt x="113" y="125"/>
                    <a:pt x="115" y="125"/>
                  </a:cubicBezTo>
                  <a:cubicBezTo>
                    <a:pt x="119" y="122"/>
                    <a:pt x="136" y="107"/>
                    <a:pt x="13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íṣḻiḍê"/>
            <p:cNvSpPr/>
            <p:nvPr/>
          </p:nvSpPr>
          <p:spPr bwMode="auto">
            <a:xfrm>
              <a:off x="3209925" y="2844801"/>
              <a:ext cx="1184275" cy="1173163"/>
            </a:xfrm>
            <a:custGeom>
              <a:avLst/>
              <a:gdLst>
                <a:gd name="T0" fmla="*/ 217 w 359"/>
                <a:gd name="T1" fmla="*/ 4 h 355"/>
                <a:gd name="T2" fmla="*/ 234 w 359"/>
                <a:gd name="T3" fmla="*/ 29 h 355"/>
                <a:gd name="T4" fmla="*/ 260 w 359"/>
                <a:gd name="T5" fmla="*/ 19 h 355"/>
                <a:gd name="T6" fmla="*/ 270 w 359"/>
                <a:gd name="T7" fmla="*/ 48 h 355"/>
                <a:gd name="T8" fmla="*/ 299 w 359"/>
                <a:gd name="T9" fmla="*/ 46 h 355"/>
                <a:gd name="T10" fmla="*/ 301 w 359"/>
                <a:gd name="T11" fmla="*/ 76 h 355"/>
                <a:gd name="T12" fmla="*/ 330 w 359"/>
                <a:gd name="T13" fmla="*/ 81 h 355"/>
                <a:gd name="T14" fmla="*/ 324 w 359"/>
                <a:gd name="T15" fmla="*/ 110 h 355"/>
                <a:gd name="T16" fmla="*/ 350 w 359"/>
                <a:gd name="T17" fmla="*/ 123 h 355"/>
                <a:gd name="T18" fmla="*/ 337 w 359"/>
                <a:gd name="T19" fmla="*/ 150 h 355"/>
                <a:gd name="T20" fmla="*/ 359 w 359"/>
                <a:gd name="T21" fmla="*/ 172 h 355"/>
                <a:gd name="T22" fmla="*/ 338 w 359"/>
                <a:gd name="T23" fmla="*/ 194 h 355"/>
                <a:gd name="T24" fmla="*/ 335 w 359"/>
                <a:gd name="T25" fmla="*/ 213 h 355"/>
                <a:gd name="T26" fmla="*/ 348 w 359"/>
                <a:gd name="T27" fmla="*/ 240 h 355"/>
                <a:gd name="T28" fmla="*/ 321 w 359"/>
                <a:gd name="T29" fmla="*/ 251 h 355"/>
                <a:gd name="T30" fmla="*/ 326 w 359"/>
                <a:gd name="T31" fmla="*/ 281 h 355"/>
                <a:gd name="T32" fmla="*/ 296 w 359"/>
                <a:gd name="T33" fmla="*/ 285 h 355"/>
                <a:gd name="T34" fmla="*/ 293 w 359"/>
                <a:gd name="T35" fmla="*/ 315 h 355"/>
                <a:gd name="T36" fmla="*/ 271 w 359"/>
                <a:gd name="T37" fmla="*/ 307 h 355"/>
                <a:gd name="T38" fmla="*/ 261 w 359"/>
                <a:gd name="T39" fmla="*/ 337 h 355"/>
                <a:gd name="T40" fmla="*/ 234 w 359"/>
                <a:gd name="T41" fmla="*/ 327 h 355"/>
                <a:gd name="T42" fmla="*/ 217 w 359"/>
                <a:gd name="T43" fmla="*/ 352 h 355"/>
                <a:gd name="T44" fmla="*/ 193 w 359"/>
                <a:gd name="T45" fmla="*/ 336 h 355"/>
                <a:gd name="T46" fmla="*/ 170 w 359"/>
                <a:gd name="T47" fmla="*/ 355 h 355"/>
                <a:gd name="T48" fmla="*/ 151 w 359"/>
                <a:gd name="T49" fmla="*/ 334 h 355"/>
                <a:gd name="T50" fmla="*/ 123 w 359"/>
                <a:gd name="T51" fmla="*/ 347 h 355"/>
                <a:gd name="T52" fmla="*/ 109 w 359"/>
                <a:gd name="T53" fmla="*/ 319 h 355"/>
                <a:gd name="T54" fmla="*/ 78 w 359"/>
                <a:gd name="T55" fmla="*/ 325 h 355"/>
                <a:gd name="T56" fmla="*/ 83 w 359"/>
                <a:gd name="T57" fmla="*/ 303 h 355"/>
                <a:gd name="T58" fmla="*/ 59 w 359"/>
                <a:gd name="T59" fmla="*/ 310 h 355"/>
                <a:gd name="T60" fmla="*/ 58 w 359"/>
                <a:gd name="T61" fmla="*/ 280 h 355"/>
                <a:gd name="T62" fmla="*/ 29 w 359"/>
                <a:gd name="T63" fmla="*/ 274 h 355"/>
                <a:gd name="T64" fmla="*/ 35 w 359"/>
                <a:gd name="T65" fmla="*/ 245 h 355"/>
                <a:gd name="T66" fmla="*/ 9 w 359"/>
                <a:gd name="T67" fmla="*/ 232 h 355"/>
                <a:gd name="T68" fmla="*/ 3 w 359"/>
                <a:gd name="T69" fmla="*/ 211 h 355"/>
                <a:gd name="T70" fmla="*/ 22 w 359"/>
                <a:gd name="T71" fmla="*/ 206 h 355"/>
                <a:gd name="T72" fmla="*/ 20 w 359"/>
                <a:gd name="T73" fmla="*/ 191 h 355"/>
                <a:gd name="T74" fmla="*/ 0 w 359"/>
                <a:gd name="T75" fmla="*/ 178 h 355"/>
                <a:gd name="T76" fmla="*/ 20 w 359"/>
                <a:gd name="T77" fmla="*/ 168 h 355"/>
                <a:gd name="T78" fmla="*/ 3 w 359"/>
                <a:gd name="T79" fmla="*/ 145 h 355"/>
                <a:gd name="T80" fmla="*/ 28 w 359"/>
                <a:gd name="T81" fmla="*/ 128 h 355"/>
                <a:gd name="T82" fmla="*/ 18 w 359"/>
                <a:gd name="T83" fmla="*/ 101 h 355"/>
                <a:gd name="T84" fmla="*/ 46 w 359"/>
                <a:gd name="T85" fmla="*/ 91 h 355"/>
                <a:gd name="T86" fmla="*/ 43 w 359"/>
                <a:gd name="T87" fmla="*/ 61 h 355"/>
                <a:gd name="T88" fmla="*/ 59 w 359"/>
                <a:gd name="T89" fmla="*/ 45 h 355"/>
                <a:gd name="T90" fmla="*/ 86 w 359"/>
                <a:gd name="T91" fmla="*/ 51 h 355"/>
                <a:gd name="T92" fmla="*/ 81 w 359"/>
                <a:gd name="T93" fmla="*/ 28 h 355"/>
                <a:gd name="T94" fmla="*/ 111 w 359"/>
                <a:gd name="T95" fmla="*/ 35 h 355"/>
                <a:gd name="T96" fmla="*/ 124 w 359"/>
                <a:gd name="T97" fmla="*/ 9 h 355"/>
                <a:gd name="T98" fmla="*/ 151 w 359"/>
                <a:gd name="T99" fmla="*/ 22 h 355"/>
                <a:gd name="T100" fmla="*/ 170 w 359"/>
                <a:gd name="T101" fmla="*/ 0 h 355"/>
                <a:gd name="T102" fmla="*/ 193 w 359"/>
                <a:gd name="T103" fmla="*/ 20 h 355"/>
                <a:gd name="T104" fmla="*/ 82 w 359"/>
                <a:gd name="T105" fmla="*/ 280 h 355"/>
                <a:gd name="T106" fmla="*/ 322 w 359"/>
                <a:gd name="T107" fmla="*/ 178 h 355"/>
                <a:gd name="T108" fmla="*/ 38 w 359"/>
                <a:gd name="T109" fmla="*/ 178 h 355"/>
                <a:gd name="T110" fmla="*/ 267 w 359"/>
                <a:gd name="T111" fmla="*/ 290 h 355"/>
                <a:gd name="T112" fmla="*/ 180 w 359"/>
                <a:gd name="T113" fmla="*/ 32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9" h="355">
                  <a:moveTo>
                    <a:pt x="212" y="23"/>
                  </a:moveTo>
                  <a:cubicBezTo>
                    <a:pt x="217" y="4"/>
                    <a:pt x="217" y="4"/>
                    <a:pt x="217" y="4"/>
                  </a:cubicBezTo>
                  <a:cubicBezTo>
                    <a:pt x="239" y="11"/>
                    <a:pt x="239" y="11"/>
                    <a:pt x="239" y="11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39" y="31"/>
                    <a:pt x="245" y="33"/>
                    <a:pt x="250" y="36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80" y="31"/>
                    <a:pt x="280" y="31"/>
                    <a:pt x="280" y="31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5" y="51"/>
                    <a:pt x="280" y="55"/>
                    <a:pt x="285" y="59"/>
                  </a:cubicBezTo>
                  <a:cubicBezTo>
                    <a:pt x="299" y="46"/>
                    <a:pt x="299" y="46"/>
                    <a:pt x="299" y="46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01" y="76"/>
                    <a:pt x="301" y="76"/>
                    <a:pt x="301" y="76"/>
                  </a:cubicBezTo>
                  <a:cubicBezTo>
                    <a:pt x="305" y="81"/>
                    <a:pt x="309" y="86"/>
                    <a:pt x="312" y="91"/>
                  </a:cubicBezTo>
                  <a:cubicBezTo>
                    <a:pt x="330" y="81"/>
                    <a:pt x="330" y="81"/>
                    <a:pt x="330" y="81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24" y="110"/>
                    <a:pt x="324" y="110"/>
                    <a:pt x="324" y="110"/>
                  </a:cubicBezTo>
                  <a:cubicBezTo>
                    <a:pt x="326" y="116"/>
                    <a:pt x="329" y="122"/>
                    <a:pt x="331" y="128"/>
                  </a:cubicBezTo>
                  <a:cubicBezTo>
                    <a:pt x="350" y="123"/>
                    <a:pt x="350" y="123"/>
                    <a:pt x="350" y="123"/>
                  </a:cubicBezTo>
                  <a:cubicBezTo>
                    <a:pt x="356" y="145"/>
                    <a:pt x="356" y="145"/>
                    <a:pt x="356" y="145"/>
                  </a:cubicBezTo>
                  <a:cubicBezTo>
                    <a:pt x="337" y="150"/>
                    <a:pt x="337" y="150"/>
                    <a:pt x="337" y="150"/>
                  </a:cubicBezTo>
                  <a:cubicBezTo>
                    <a:pt x="338" y="157"/>
                    <a:pt x="339" y="164"/>
                    <a:pt x="339" y="171"/>
                  </a:cubicBezTo>
                  <a:cubicBezTo>
                    <a:pt x="359" y="172"/>
                    <a:pt x="359" y="172"/>
                    <a:pt x="359" y="172"/>
                  </a:cubicBezTo>
                  <a:cubicBezTo>
                    <a:pt x="358" y="194"/>
                    <a:pt x="358" y="194"/>
                    <a:pt x="358" y="194"/>
                  </a:cubicBezTo>
                  <a:cubicBezTo>
                    <a:pt x="338" y="194"/>
                    <a:pt x="338" y="194"/>
                    <a:pt x="338" y="194"/>
                  </a:cubicBezTo>
                  <a:cubicBezTo>
                    <a:pt x="338" y="195"/>
                    <a:pt x="338" y="196"/>
                    <a:pt x="338" y="198"/>
                  </a:cubicBezTo>
                  <a:cubicBezTo>
                    <a:pt x="337" y="203"/>
                    <a:pt x="336" y="208"/>
                    <a:pt x="335" y="213"/>
                  </a:cubicBezTo>
                  <a:cubicBezTo>
                    <a:pt x="354" y="218"/>
                    <a:pt x="354" y="218"/>
                    <a:pt x="354" y="218"/>
                  </a:cubicBezTo>
                  <a:cubicBezTo>
                    <a:pt x="348" y="240"/>
                    <a:pt x="348" y="240"/>
                    <a:pt x="348" y="240"/>
                  </a:cubicBezTo>
                  <a:cubicBezTo>
                    <a:pt x="329" y="234"/>
                    <a:pt x="329" y="234"/>
                    <a:pt x="329" y="234"/>
                  </a:cubicBezTo>
                  <a:cubicBezTo>
                    <a:pt x="326" y="240"/>
                    <a:pt x="324" y="246"/>
                    <a:pt x="321" y="251"/>
                  </a:cubicBezTo>
                  <a:cubicBezTo>
                    <a:pt x="338" y="261"/>
                    <a:pt x="338" y="261"/>
                    <a:pt x="338" y="261"/>
                  </a:cubicBezTo>
                  <a:cubicBezTo>
                    <a:pt x="326" y="281"/>
                    <a:pt x="326" y="281"/>
                    <a:pt x="326" y="281"/>
                  </a:cubicBezTo>
                  <a:cubicBezTo>
                    <a:pt x="309" y="271"/>
                    <a:pt x="309" y="271"/>
                    <a:pt x="309" y="271"/>
                  </a:cubicBezTo>
                  <a:cubicBezTo>
                    <a:pt x="305" y="276"/>
                    <a:pt x="301" y="281"/>
                    <a:pt x="296" y="285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293" y="315"/>
                    <a:pt x="293" y="315"/>
                    <a:pt x="293" y="315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7" y="303"/>
                    <a:pt x="274" y="305"/>
                    <a:pt x="271" y="307"/>
                  </a:cubicBezTo>
                  <a:cubicBezTo>
                    <a:pt x="281" y="325"/>
                    <a:pt x="281" y="325"/>
                    <a:pt x="281" y="325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51" y="319"/>
                    <a:pt x="251" y="319"/>
                    <a:pt x="251" y="319"/>
                  </a:cubicBezTo>
                  <a:cubicBezTo>
                    <a:pt x="246" y="322"/>
                    <a:pt x="240" y="325"/>
                    <a:pt x="234" y="327"/>
                  </a:cubicBezTo>
                  <a:cubicBezTo>
                    <a:pt x="239" y="346"/>
                    <a:pt x="239" y="346"/>
                    <a:pt x="239" y="346"/>
                  </a:cubicBezTo>
                  <a:cubicBezTo>
                    <a:pt x="217" y="352"/>
                    <a:pt x="217" y="352"/>
                    <a:pt x="217" y="352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05" y="334"/>
                    <a:pt x="199" y="335"/>
                    <a:pt x="193" y="336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70" y="355"/>
                    <a:pt x="170" y="355"/>
                    <a:pt x="170" y="355"/>
                  </a:cubicBezTo>
                  <a:cubicBezTo>
                    <a:pt x="170" y="336"/>
                    <a:pt x="170" y="336"/>
                    <a:pt x="170" y="336"/>
                  </a:cubicBezTo>
                  <a:cubicBezTo>
                    <a:pt x="163" y="336"/>
                    <a:pt x="157" y="335"/>
                    <a:pt x="151" y="334"/>
                  </a:cubicBezTo>
                  <a:cubicBezTo>
                    <a:pt x="146" y="353"/>
                    <a:pt x="146" y="353"/>
                    <a:pt x="146" y="353"/>
                  </a:cubicBezTo>
                  <a:cubicBezTo>
                    <a:pt x="123" y="347"/>
                    <a:pt x="123" y="347"/>
                    <a:pt x="123" y="347"/>
                  </a:cubicBezTo>
                  <a:cubicBezTo>
                    <a:pt x="129" y="328"/>
                    <a:pt x="129" y="328"/>
                    <a:pt x="129" y="328"/>
                  </a:cubicBezTo>
                  <a:cubicBezTo>
                    <a:pt x="122" y="325"/>
                    <a:pt x="115" y="322"/>
                    <a:pt x="109" y="319"/>
                  </a:cubicBezTo>
                  <a:cubicBezTo>
                    <a:pt x="98" y="337"/>
                    <a:pt x="98" y="337"/>
                    <a:pt x="98" y="337"/>
                  </a:cubicBezTo>
                  <a:cubicBezTo>
                    <a:pt x="78" y="325"/>
                    <a:pt x="78" y="325"/>
                    <a:pt x="78" y="325"/>
                  </a:cubicBezTo>
                  <a:cubicBezTo>
                    <a:pt x="89" y="307"/>
                    <a:pt x="89" y="307"/>
                    <a:pt x="89" y="307"/>
                  </a:cubicBezTo>
                  <a:cubicBezTo>
                    <a:pt x="87" y="306"/>
                    <a:pt x="85" y="305"/>
                    <a:pt x="83" y="303"/>
                  </a:cubicBezTo>
                  <a:cubicBezTo>
                    <a:pt x="80" y="301"/>
                    <a:pt x="77" y="298"/>
                    <a:pt x="74" y="296"/>
                  </a:cubicBezTo>
                  <a:cubicBezTo>
                    <a:pt x="59" y="310"/>
                    <a:pt x="59" y="310"/>
                    <a:pt x="59" y="310"/>
                  </a:cubicBezTo>
                  <a:cubicBezTo>
                    <a:pt x="43" y="294"/>
                    <a:pt x="43" y="294"/>
                    <a:pt x="43" y="294"/>
                  </a:cubicBezTo>
                  <a:cubicBezTo>
                    <a:pt x="58" y="280"/>
                    <a:pt x="58" y="280"/>
                    <a:pt x="58" y="280"/>
                  </a:cubicBezTo>
                  <a:cubicBezTo>
                    <a:pt x="54" y="275"/>
                    <a:pt x="50" y="270"/>
                    <a:pt x="46" y="265"/>
                  </a:cubicBezTo>
                  <a:cubicBezTo>
                    <a:pt x="29" y="274"/>
                    <a:pt x="29" y="274"/>
                    <a:pt x="29" y="274"/>
                  </a:cubicBezTo>
                  <a:cubicBezTo>
                    <a:pt x="18" y="255"/>
                    <a:pt x="18" y="255"/>
                    <a:pt x="18" y="255"/>
                  </a:cubicBezTo>
                  <a:cubicBezTo>
                    <a:pt x="35" y="245"/>
                    <a:pt x="35" y="245"/>
                    <a:pt x="35" y="245"/>
                  </a:cubicBezTo>
                  <a:cubicBezTo>
                    <a:pt x="32" y="239"/>
                    <a:pt x="30" y="234"/>
                    <a:pt x="28" y="228"/>
                  </a:cubicBezTo>
                  <a:cubicBezTo>
                    <a:pt x="9" y="232"/>
                    <a:pt x="9" y="232"/>
                    <a:pt x="9" y="232"/>
                  </a:cubicBezTo>
                  <a:cubicBezTo>
                    <a:pt x="8" y="231"/>
                    <a:pt x="8" y="231"/>
                    <a:pt x="8" y="230"/>
                  </a:cubicBezTo>
                  <a:cubicBezTo>
                    <a:pt x="3" y="211"/>
                    <a:pt x="3" y="211"/>
                    <a:pt x="3" y="211"/>
                  </a:cubicBezTo>
                  <a:cubicBezTo>
                    <a:pt x="3" y="211"/>
                    <a:pt x="3" y="211"/>
                    <a:pt x="3" y="210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22" y="205"/>
                    <a:pt x="22" y="204"/>
                    <a:pt x="22" y="204"/>
                  </a:cubicBezTo>
                  <a:cubicBezTo>
                    <a:pt x="21" y="200"/>
                    <a:pt x="21" y="195"/>
                    <a:pt x="20" y="191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86"/>
                    <a:pt x="0" y="182"/>
                    <a:pt x="0" y="178"/>
                  </a:cubicBezTo>
                  <a:cubicBezTo>
                    <a:pt x="0" y="175"/>
                    <a:pt x="0" y="171"/>
                    <a:pt x="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1" y="162"/>
                    <a:pt x="21" y="156"/>
                    <a:pt x="22" y="150"/>
                  </a:cubicBezTo>
                  <a:cubicBezTo>
                    <a:pt x="3" y="145"/>
                    <a:pt x="3" y="145"/>
                    <a:pt x="3" y="145"/>
                  </a:cubicBezTo>
                  <a:cubicBezTo>
                    <a:pt x="5" y="137"/>
                    <a:pt x="7" y="130"/>
                    <a:pt x="9" y="123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30" y="122"/>
                    <a:pt x="32" y="116"/>
                    <a:pt x="35" y="110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21" y="94"/>
                    <a:pt x="25" y="87"/>
                    <a:pt x="29" y="8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85"/>
                    <a:pt x="54" y="81"/>
                    <a:pt x="58" y="76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4" y="60"/>
                    <a:pt x="45" y="60"/>
                    <a:pt x="46" y="59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8" y="56"/>
                    <a:pt x="82" y="53"/>
                    <a:pt x="86" y="51"/>
                  </a:cubicBezTo>
                  <a:cubicBezTo>
                    <a:pt x="87" y="49"/>
                    <a:pt x="89" y="48"/>
                    <a:pt x="91" y="47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7" y="33"/>
                    <a:pt x="122" y="30"/>
                    <a:pt x="128" y="28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7" y="21"/>
                    <a:pt x="163" y="20"/>
                    <a:pt x="170" y="2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9" y="20"/>
                    <a:pt x="205" y="21"/>
                    <a:pt x="212" y="23"/>
                  </a:cubicBezTo>
                  <a:close/>
                  <a:moveTo>
                    <a:pt x="82" y="280"/>
                  </a:moveTo>
                  <a:cubicBezTo>
                    <a:pt x="278" y="280"/>
                    <a:pt x="278" y="280"/>
                    <a:pt x="278" y="280"/>
                  </a:cubicBezTo>
                  <a:cubicBezTo>
                    <a:pt x="305" y="254"/>
                    <a:pt x="322" y="218"/>
                    <a:pt x="322" y="178"/>
                  </a:cubicBezTo>
                  <a:cubicBezTo>
                    <a:pt x="322" y="100"/>
                    <a:pt x="258" y="36"/>
                    <a:pt x="180" y="36"/>
                  </a:cubicBezTo>
                  <a:cubicBezTo>
                    <a:pt x="102" y="36"/>
                    <a:pt x="38" y="100"/>
                    <a:pt x="38" y="178"/>
                  </a:cubicBezTo>
                  <a:cubicBezTo>
                    <a:pt x="38" y="218"/>
                    <a:pt x="55" y="254"/>
                    <a:pt x="82" y="280"/>
                  </a:cubicBezTo>
                  <a:close/>
                  <a:moveTo>
                    <a:pt x="267" y="290"/>
                  </a:moveTo>
                  <a:cubicBezTo>
                    <a:pt x="92" y="290"/>
                    <a:pt x="92" y="290"/>
                    <a:pt x="92" y="290"/>
                  </a:cubicBezTo>
                  <a:cubicBezTo>
                    <a:pt x="117" y="309"/>
                    <a:pt x="147" y="320"/>
                    <a:pt x="180" y="320"/>
                  </a:cubicBezTo>
                  <a:cubicBezTo>
                    <a:pt x="213" y="320"/>
                    <a:pt x="243" y="309"/>
                    <a:pt x="267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iš1iḓé"/>
            <p:cNvSpPr/>
            <p:nvPr/>
          </p:nvSpPr>
          <p:spPr bwMode="auto">
            <a:xfrm>
              <a:off x="3635375" y="3617913"/>
              <a:ext cx="355600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8" name="işľiḑè"/>
            <p:cNvSpPr/>
            <p:nvPr/>
          </p:nvSpPr>
          <p:spPr bwMode="auto">
            <a:xfrm>
              <a:off x="3576638" y="3654426"/>
              <a:ext cx="474663" cy="101600"/>
            </a:xfrm>
            <a:custGeom>
              <a:avLst/>
              <a:gdLst>
                <a:gd name="T0" fmla="*/ 0 w 144"/>
                <a:gd name="T1" fmla="*/ 0 h 31"/>
                <a:gd name="T2" fmla="*/ 144 w 144"/>
                <a:gd name="T3" fmla="*/ 0 h 31"/>
                <a:gd name="T4" fmla="*/ 144 w 144"/>
                <a:gd name="T5" fmla="*/ 31 h 31"/>
                <a:gd name="T6" fmla="*/ 0 w 144"/>
                <a:gd name="T7" fmla="*/ 31 h 31"/>
                <a:gd name="T8" fmla="*/ 0 w 144"/>
                <a:gd name="T9" fmla="*/ 0 h 31"/>
                <a:gd name="T10" fmla="*/ 41 w 144"/>
                <a:gd name="T11" fmla="*/ 5 h 31"/>
                <a:gd name="T12" fmla="*/ 36 w 144"/>
                <a:gd name="T13" fmla="*/ 5 h 31"/>
                <a:gd name="T14" fmla="*/ 30 w 144"/>
                <a:gd name="T15" fmla="*/ 10 h 31"/>
                <a:gd name="T16" fmla="*/ 30 w 144"/>
                <a:gd name="T17" fmla="*/ 15 h 31"/>
                <a:gd name="T18" fmla="*/ 35 w 144"/>
                <a:gd name="T19" fmla="*/ 15 h 31"/>
                <a:gd name="T20" fmla="*/ 35 w 144"/>
                <a:gd name="T21" fmla="*/ 28 h 31"/>
                <a:gd name="T22" fmla="*/ 41 w 144"/>
                <a:gd name="T23" fmla="*/ 28 h 31"/>
                <a:gd name="T24" fmla="*/ 41 w 144"/>
                <a:gd name="T25" fmla="*/ 5 h 31"/>
                <a:gd name="T26" fmla="*/ 61 w 144"/>
                <a:gd name="T27" fmla="*/ 23 h 31"/>
                <a:gd name="T28" fmla="*/ 64 w 144"/>
                <a:gd name="T29" fmla="*/ 21 h 31"/>
                <a:gd name="T30" fmla="*/ 61 w 144"/>
                <a:gd name="T31" fmla="*/ 18 h 31"/>
                <a:gd name="T32" fmla="*/ 58 w 144"/>
                <a:gd name="T33" fmla="*/ 21 h 31"/>
                <a:gd name="T34" fmla="*/ 61 w 144"/>
                <a:gd name="T35" fmla="*/ 23 h 31"/>
                <a:gd name="T36" fmla="*/ 61 w 144"/>
                <a:gd name="T37" fmla="*/ 14 h 31"/>
                <a:gd name="T38" fmla="*/ 63 w 144"/>
                <a:gd name="T39" fmla="*/ 12 h 31"/>
                <a:gd name="T40" fmla="*/ 61 w 144"/>
                <a:gd name="T41" fmla="*/ 9 h 31"/>
                <a:gd name="T42" fmla="*/ 58 w 144"/>
                <a:gd name="T43" fmla="*/ 12 h 31"/>
                <a:gd name="T44" fmla="*/ 61 w 144"/>
                <a:gd name="T45" fmla="*/ 14 h 31"/>
                <a:gd name="T46" fmla="*/ 55 w 144"/>
                <a:gd name="T47" fmla="*/ 16 h 31"/>
                <a:gd name="T48" fmla="*/ 51 w 144"/>
                <a:gd name="T49" fmla="*/ 21 h 31"/>
                <a:gd name="T50" fmla="*/ 61 w 144"/>
                <a:gd name="T51" fmla="*/ 28 h 31"/>
                <a:gd name="T52" fmla="*/ 70 w 144"/>
                <a:gd name="T53" fmla="*/ 21 h 31"/>
                <a:gd name="T54" fmla="*/ 67 w 144"/>
                <a:gd name="T55" fmla="*/ 16 h 31"/>
                <a:gd name="T56" fmla="*/ 70 w 144"/>
                <a:gd name="T57" fmla="*/ 11 h 31"/>
                <a:gd name="T58" fmla="*/ 61 w 144"/>
                <a:gd name="T59" fmla="*/ 5 h 31"/>
                <a:gd name="T60" fmla="*/ 52 w 144"/>
                <a:gd name="T61" fmla="*/ 11 h 31"/>
                <a:gd name="T62" fmla="*/ 55 w 144"/>
                <a:gd name="T63" fmla="*/ 16 h 31"/>
                <a:gd name="T64" fmla="*/ 84 w 144"/>
                <a:gd name="T65" fmla="*/ 16 h 31"/>
                <a:gd name="T66" fmla="*/ 87 w 144"/>
                <a:gd name="T67" fmla="*/ 13 h 31"/>
                <a:gd name="T68" fmla="*/ 84 w 144"/>
                <a:gd name="T69" fmla="*/ 10 h 31"/>
                <a:gd name="T70" fmla="*/ 81 w 144"/>
                <a:gd name="T71" fmla="*/ 13 h 31"/>
                <a:gd name="T72" fmla="*/ 84 w 144"/>
                <a:gd name="T73" fmla="*/ 16 h 31"/>
                <a:gd name="T74" fmla="*/ 75 w 144"/>
                <a:gd name="T75" fmla="*/ 22 h 31"/>
                <a:gd name="T76" fmla="*/ 84 w 144"/>
                <a:gd name="T77" fmla="*/ 28 h 31"/>
                <a:gd name="T78" fmla="*/ 94 w 144"/>
                <a:gd name="T79" fmla="*/ 17 h 31"/>
                <a:gd name="T80" fmla="*/ 83 w 144"/>
                <a:gd name="T81" fmla="*/ 5 h 31"/>
                <a:gd name="T82" fmla="*/ 74 w 144"/>
                <a:gd name="T83" fmla="*/ 13 h 31"/>
                <a:gd name="T84" fmla="*/ 82 w 144"/>
                <a:gd name="T85" fmla="*/ 20 h 31"/>
                <a:gd name="T86" fmla="*/ 87 w 144"/>
                <a:gd name="T87" fmla="*/ 19 h 31"/>
                <a:gd name="T88" fmla="*/ 84 w 144"/>
                <a:gd name="T89" fmla="*/ 24 h 31"/>
                <a:gd name="T90" fmla="*/ 81 w 144"/>
                <a:gd name="T91" fmla="*/ 22 h 31"/>
                <a:gd name="T92" fmla="*/ 75 w 144"/>
                <a:gd name="T93" fmla="*/ 22 h 31"/>
                <a:gd name="T94" fmla="*/ 108 w 144"/>
                <a:gd name="T95" fmla="*/ 17 h 31"/>
                <a:gd name="T96" fmla="*/ 105 w 144"/>
                <a:gd name="T97" fmla="*/ 21 h 31"/>
                <a:gd name="T98" fmla="*/ 108 w 144"/>
                <a:gd name="T99" fmla="*/ 24 h 31"/>
                <a:gd name="T100" fmla="*/ 111 w 144"/>
                <a:gd name="T101" fmla="*/ 20 h 31"/>
                <a:gd name="T102" fmla="*/ 108 w 144"/>
                <a:gd name="T103" fmla="*/ 17 h 31"/>
                <a:gd name="T104" fmla="*/ 117 w 144"/>
                <a:gd name="T105" fmla="*/ 11 h 31"/>
                <a:gd name="T106" fmla="*/ 108 w 144"/>
                <a:gd name="T107" fmla="*/ 5 h 31"/>
                <a:gd name="T108" fmla="*/ 98 w 144"/>
                <a:gd name="T109" fmla="*/ 17 h 31"/>
                <a:gd name="T110" fmla="*/ 109 w 144"/>
                <a:gd name="T111" fmla="*/ 28 h 31"/>
                <a:gd name="T112" fmla="*/ 118 w 144"/>
                <a:gd name="T113" fmla="*/ 20 h 31"/>
                <a:gd name="T114" fmla="*/ 110 w 144"/>
                <a:gd name="T115" fmla="*/ 13 h 31"/>
                <a:gd name="T116" fmla="*/ 105 w 144"/>
                <a:gd name="T117" fmla="*/ 15 h 31"/>
                <a:gd name="T118" fmla="*/ 108 w 144"/>
                <a:gd name="T119" fmla="*/ 9 h 31"/>
                <a:gd name="T120" fmla="*/ 111 w 144"/>
                <a:gd name="T121" fmla="*/ 11 h 31"/>
                <a:gd name="T122" fmla="*/ 117 w 144"/>
                <a:gd name="T123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31">
                  <a:moveTo>
                    <a:pt x="0" y="0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1" y="5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36" y="8"/>
                    <a:pt x="33" y="10"/>
                    <a:pt x="30" y="10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5"/>
                    <a:pt x="41" y="5"/>
                    <a:pt x="41" y="5"/>
                  </a:cubicBezTo>
                  <a:close/>
                  <a:moveTo>
                    <a:pt x="61" y="23"/>
                  </a:moveTo>
                  <a:cubicBezTo>
                    <a:pt x="63" y="23"/>
                    <a:pt x="64" y="22"/>
                    <a:pt x="64" y="21"/>
                  </a:cubicBezTo>
                  <a:cubicBezTo>
                    <a:pt x="64" y="19"/>
                    <a:pt x="63" y="18"/>
                    <a:pt x="61" y="18"/>
                  </a:cubicBezTo>
                  <a:cubicBezTo>
                    <a:pt x="59" y="18"/>
                    <a:pt x="58" y="19"/>
                    <a:pt x="58" y="21"/>
                  </a:cubicBezTo>
                  <a:cubicBezTo>
                    <a:pt x="58" y="23"/>
                    <a:pt x="59" y="24"/>
                    <a:pt x="61" y="23"/>
                  </a:cubicBezTo>
                  <a:close/>
                  <a:moveTo>
                    <a:pt x="61" y="14"/>
                  </a:moveTo>
                  <a:cubicBezTo>
                    <a:pt x="62" y="14"/>
                    <a:pt x="63" y="13"/>
                    <a:pt x="63" y="12"/>
                  </a:cubicBezTo>
                  <a:cubicBezTo>
                    <a:pt x="63" y="10"/>
                    <a:pt x="62" y="9"/>
                    <a:pt x="61" y="9"/>
                  </a:cubicBezTo>
                  <a:cubicBezTo>
                    <a:pt x="59" y="9"/>
                    <a:pt x="58" y="10"/>
                    <a:pt x="58" y="12"/>
                  </a:cubicBezTo>
                  <a:cubicBezTo>
                    <a:pt x="58" y="13"/>
                    <a:pt x="59" y="14"/>
                    <a:pt x="61" y="14"/>
                  </a:cubicBezTo>
                  <a:close/>
                  <a:moveTo>
                    <a:pt x="55" y="16"/>
                  </a:moveTo>
                  <a:cubicBezTo>
                    <a:pt x="52" y="17"/>
                    <a:pt x="51" y="19"/>
                    <a:pt x="51" y="21"/>
                  </a:cubicBezTo>
                  <a:cubicBezTo>
                    <a:pt x="51" y="26"/>
                    <a:pt x="54" y="28"/>
                    <a:pt x="61" y="28"/>
                  </a:cubicBezTo>
                  <a:cubicBezTo>
                    <a:pt x="67" y="28"/>
                    <a:pt x="70" y="26"/>
                    <a:pt x="70" y="21"/>
                  </a:cubicBezTo>
                  <a:cubicBezTo>
                    <a:pt x="70" y="19"/>
                    <a:pt x="69" y="17"/>
                    <a:pt x="67" y="16"/>
                  </a:cubicBezTo>
                  <a:cubicBezTo>
                    <a:pt x="69" y="15"/>
                    <a:pt x="70" y="14"/>
                    <a:pt x="70" y="11"/>
                  </a:cubicBezTo>
                  <a:cubicBezTo>
                    <a:pt x="69" y="7"/>
                    <a:pt x="66" y="5"/>
                    <a:pt x="61" y="5"/>
                  </a:cubicBezTo>
                  <a:cubicBezTo>
                    <a:pt x="55" y="5"/>
                    <a:pt x="52" y="7"/>
                    <a:pt x="52" y="11"/>
                  </a:cubicBezTo>
                  <a:cubicBezTo>
                    <a:pt x="51" y="13"/>
                    <a:pt x="52" y="15"/>
                    <a:pt x="55" y="16"/>
                  </a:cubicBezTo>
                  <a:close/>
                  <a:moveTo>
                    <a:pt x="84" y="16"/>
                  </a:moveTo>
                  <a:cubicBezTo>
                    <a:pt x="86" y="16"/>
                    <a:pt x="87" y="15"/>
                    <a:pt x="87" y="13"/>
                  </a:cubicBezTo>
                  <a:cubicBezTo>
                    <a:pt x="87" y="11"/>
                    <a:pt x="86" y="10"/>
                    <a:pt x="84" y="10"/>
                  </a:cubicBezTo>
                  <a:cubicBezTo>
                    <a:pt x="82" y="10"/>
                    <a:pt x="81" y="11"/>
                    <a:pt x="81" y="13"/>
                  </a:cubicBezTo>
                  <a:cubicBezTo>
                    <a:pt x="81" y="15"/>
                    <a:pt x="82" y="16"/>
                    <a:pt x="84" y="16"/>
                  </a:cubicBezTo>
                  <a:close/>
                  <a:moveTo>
                    <a:pt x="75" y="22"/>
                  </a:moveTo>
                  <a:cubicBezTo>
                    <a:pt x="76" y="26"/>
                    <a:pt x="79" y="28"/>
                    <a:pt x="84" y="28"/>
                  </a:cubicBezTo>
                  <a:cubicBezTo>
                    <a:pt x="90" y="28"/>
                    <a:pt x="94" y="24"/>
                    <a:pt x="94" y="17"/>
                  </a:cubicBezTo>
                  <a:cubicBezTo>
                    <a:pt x="94" y="9"/>
                    <a:pt x="90" y="5"/>
                    <a:pt x="83" y="5"/>
                  </a:cubicBezTo>
                  <a:cubicBezTo>
                    <a:pt x="77" y="5"/>
                    <a:pt x="74" y="8"/>
                    <a:pt x="74" y="13"/>
                  </a:cubicBezTo>
                  <a:cubicBezTo>
                    <a:pt x="75" y="18"/>
                    <a:pt x="77" y="20"/>
                    <a:pt x="82" y="20"/>
                  </a:cubicBezTo>
                  <a:cubicBezTo>
                    <a:pt x="84" y="20"/>
                    <a:pt x="86" y="20"/>
                    <a:pt x="87" y="19"/>
                  </a:cubicBezTo>
                  <a:cubicBezTo>
                    <a:pt x="87" y="22"/>
                    <a:pt x="86" y="24"/>
                    <a:pt x="84" y="24"/>
                  </a:cubicBezTo>
                  <a:cubicBezTo>
                    <a:pt x="82" y="24"/>
                    <a:pt x="81" y="23"/>
                    <a:pt x="81" y="22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108" y="17"/>
                  </a:moveTo>
                  <a:cubicBezTo>
                    <a:pt x="106" y="17"/>
                    <a:pt x="105" y="18"/>
                    <a:pt x="105" y="21"/>
                  </a:cubicBezTo>
                  <a:cubicBezTo>
                    <a:pt x="105" y="22"/>
                    <a:pt x="106" y="23"/>
                    <a:pt x="108" y="24"/>
                  </a:cubicBezTo>
                  <a:cubicBezTo>
                    <a:pt x="110" y="24"/>
                    <a:pt x="111" y="22"/>
                    <a:pt x="111" y="20"/>
                  </a:cubicBezTo>
                  <a:cubicBezTo>
                    <a:pt x="111" y="19"/>
                    <a:pt x="110" y="18"/>
                    <a:pt x="108" y="17"/>
                  </a:cubicBezTo>
                  <a:close/>
                  <a:moveTo>
                    <a:pt x="117" y="11"/>
                  </a:moveTo>
                  <a:cubicBezTo>
                    <a:pt x="116" y="7"/>
                    <a:pt x="113" y="5"/>
                    <a:pt x="108" y="5"/>
                  </a:cubicBezTo>
                  <a:cubicBezTo>
                    <a:pt x="101" y="5"/>
                    <a:pt x="98" y="9"/>
                    <a:pt x="98" y="17"/>
                  </a:cubicBezTo>
                  <a:cubicBezTo>
                    <a:pt x="98" y="24"/>
                    <a:pt x="101" y="28"/>
                    <a:pt x="109" y="28"/>
                  </a:cubicBezTo>
                  <a:cubicBezTo>
                    <a:pt x="114" y="28"/>
                    <a:pt x="117" y="25"/>
                    <a:pt x="118" y="20"/>
                  </a:cubicBezTo>
                  <a:cubicBezTo>
                    <a:pt x="117" y="16"/>
                    <a:pt x="115" y="13"/>
                    <a:pt x="110" y="13"/>
                  </a:cubicBezTo>
                  <a:cubicBezTo>
                    <a:pt x="108" y="13"/>
                    <a:pt x="106" y="14"/>
                    <a:pt x="105" y="15"/>
                  </a:cubicBezTo>
                  <a:cubicBezTo>
                    <a:pt x="105" y="11"/>
                    <a:pt x="106" y="9"/>
                    <a:pt x="108" y="9"/>
                  </a:cubicBezTo>
                  <a:cubicBezTo>
                    <a:pt x="109" y="9"/>
                    <a:pt x="110" y="10"/>
                    <a:pt x="111" y="11"/>
                  </a:cubicBezTo>
                  <a:lnTo>
                    <a:pt x="11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9" name="ïṥlîḓe"/>
            <p:cNvSpPr/>
            <p:nvPr/>
          </p:nvSpPr>
          <p:spPr bwMode="auto">
            <a:xfrm>
              <a:off x="3810000" y="3059113"/>
              <a:ext cx="42863" cy="241300"/>
            </a:xfrm>
            <a:custGeom>
              <a:avLst/>
              <a:gdLst>
                <a:gd name="T0" fmla="*/ 0 w 13"/>
                <a:gd name="T1" fmla="*/ 70 h 73"/>
                <a:gd name="T2" fmla="*/ 0 w 13"/>
                <a:gd name="T3" fmla="*/ 51 h 73"/>
                <a:gd name="T4" fmla="*/ 0 w 13"/>
                <a:gd name="T5" fmla="*/ 3 h 73"/>
                <a:gd name="T6" fmla="*/ 2 w 13"/>
                <a:gd name="T7" fmla="*/ 0 h 73"/>
                <a:gd name="T8" fmla="*/ 11 w 13"/>
                <a:gd name="T9" fmla="*/ 0 h 73"/>
                <a:gd name="T10" fmla="*/ 13 w 13"/>
                <a:gd name="T11" fmla="*/ 3 h 73"/>
                <a:gd name="T12" fmla="*/ 13 w 13"/>
                <a:gd name="T13" fmla="*/ 51 h 73"/>
                <a:gd name="T14" fmla="*/ 13 w 13"/>
                <a:gd name="T15" fmla="*/ 70 h 73"/>
                <a:gd name="T16" fmla="*/ 13 w 13"/>
                <a:gd name="T17" fmla="*/ 73 h 73"/>
                <a:gd name="T18" fmla="*/ 11 w 13"/>
                <a:gd name="T19" fmla="*/ 73 h 73"/>
                <a:gd name="T20" fmla="*/ 2 w 13"/>
                <a:gd name="T21" fmla="*/ 73 h 73"/>
                <a:gd name="T22" fmla="*/ 0 w 13"/>
                <a:gd name="T23" fmla="*/ 73 h 73"/>
                <a:gd name="T24" fmla="*/ 0 w 13"/>
                <a:gd name="T25" fmla="*/ 70 h 73"/>
                <a:gd name="T26" fmla="*/ 0 w 13"/>
                <a:gd name="T27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73">
                  <a:moveTo>
                    <a:pt x="0" y="7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3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ïş1îdé"/>
            <p:cNvSpPr/>
            <p:nvPr/>
          </p:nvSpPr>
          <p:spPr bwMode="auto">
            <a:xfrm>
              <a:off x="3865563" y="3079751"/>
              <a:ext cx="188913" cy="239713"/>
            </a:xfrm>
            <a:custGeom>
              <a:avLst/>
              <a:gdLst>
                <a:gd name="T0" fmla="*/ 0 w 57"/>
                <a:gd name="T1" fmla="*/ 65 h 73"/>
                <a:gd name="T2" fmla="*/ 0 w 57"/>
                <a:gd name="T3" fmla="*/ 47 h 73"/>
                <a:gd name="T4" fmla="*/ 0 w 57"/>
                <a:gd name="T5" fmla="*/ 2 h 73"/>
                <a:gd name="T6" fmla="*/ 2 w 57"/>
                <a:gd name="T7" fmla="*/ 0 h 73"/>
                <a:gd name="T8" fmla="*/ 10 w 57"/>
                <a:gd name="T9" fmla="*/ 0 h 73"/>
                <a:gd name="T10" fmla="*/ 11 w 57"/>
                <a:gd name="T11" fmla="*/ 2 h 73"/>
                <a:gd name="T12" fmla="*/ 11 w 57"/>
                <a:gd name="T13" fmla="*/ 16 h 73"/>
                <a:gd name="T14" fmla="*/ 17 w 57"/>
                <a:gd name="T15" fmla="*/ 12 h 73"/>
                <a:gd name="T16" fmla="*/ 20 w 57"/>
                <a:gd name="T17" fmla="*/ 13 h 73"/>
                <a:gd name="T18" fmla="*/ 46 w 57"/>
                <a:gd name="T19" fmla="*/ 50 h 73"/>
                <a:gd name="T20" fmla="*/ 56 w 57"/>
                <a:gd name="T21" fmla="*/ 64 h 73"/>
                <a:gd name="T22" fmla="*/ 57 w 57"/>
                <a:gd name="T23" fmla="*/ 66 h 73"/>
                <a:gd name="T24" fmla="*/ 55 w 57"/>
                <a:gd name="T25" fmla="*/ 67 h 73"/>
                <a:gd name="T26" fmla="*/ 49 w 57"/>
                <a:gd name="T27" fmla="*/ 72 h 73"/>
                <a:gd name="T28" fmla="*/ 47 w 57"/>
                <a:gd name="T29" fmla="*/ 73 h 73"/>
                <a:gd name="T30" fmla="*/ 46 w 57"/>
                <a:gd name="T31" fmla="*/ 71 h 73"/>
                <a:gd name="T32" fmla="*/ 46 w 57"/>
                <a:gd name="T33" fmla="*/ 71 h 73"/>
                <a:gd name="T34" fmla="*/ 36 w 57"/>
                <a:gd name="T35" fmla="*/ 56 h 73"/>
                <a:gd name="T36" fmla="*/ 11 w 57"/>
                <a:gd name="T37" fmla="*/ 21 h 73"/>
                <a:gd name="T38" fmla="*/ 11 w 57"/>
                <a:gd name="T39" fmla="*/ 47 h 73"/>
                <a:gd name="T40" fmla="*/ 11 w 57"/>
                <a:gd name="T41" fmla="*/ 65 h 73"/>
                <a:gd name="T42" fmla="*/ 11 w 57"/>
                <a:gd name="T43" fmla="*/ 67 h 73"/>
                <a:gd name="T44" fmla="*/ 10 w 57"/>
                <a:gd name="T45" fmla="*/ 67 h 73"/>
                <a:gd name="T46" fmla="*/ 2 w 57"/>
                <a:gd name="T47" fmla="*/ 67 h 73"/>
                <a:gd name="T48" fmla="*/ 0 w 57"/>
                <a:gd name="T49" fmla="*/ 67 h 73"/>
                <a:gd name="T50" fmla="*/ 0 w 57"/>
                <a:gd name="T51" fmla="*/ 65 h 73"/>
                <a:gd name="T52" fmla="*/ 0 w 57"/>
                <a:gd name="T53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" h="73">
                  <a:moveTo>
                    <a:pt x="0" y="65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9" y="12"/>
                    <a:pt x="20" y="13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îṩľídé"/>
            <p:cNvSpPr/>
            <p:nvPr/>
          </p:nvSpPr>
          <p:spPr bwMode="auto">
            <a:xfrm>
              <a:off x="3625850" y="3162301"/>
              <a:ext cx="171450" cy="39688"/>
            </a:xfrm>
            <a:custGeom>
              <a:avLst/>
              <a:gdLst>
                <a:gd name="T0" fmla="*/ 2 w 52"/>
                <a:gd name="T1" fmla="*/ 12 h 12"/>
                <a:gd name="T2" fmla="*/ 16 w 52"/>
                <a:gd name="T3" fmla="*/ 12 h 12"/>
                <a:gd name="T4" fmla="*/ 50 w 52"/>
                <a:gd name="T5" fmla="*/ 12 h 12"/>
                <a:gd name="T6" fmla="*/ 52 w 52"/>
                <a:gd name="T7" fmla="*/ 10 h 12"/>
                <a:gd name="T8" fmla="*/ 52 w 52"/>
                <a:gd name="T9" fmla="*/ 2 h 12"/>
                <a:gd name="T10" fmla="*/ 50 w 52"/>
                <a:gd name="T11" fmla="*/ 0 h 12"/>
                <a:gd name="T12" fmla="*/ 16 w 52"/>
                <a:gd name="T13" fmla="*/ 0 h 12"/>
                <a:gd name="T14" fmla="*/ 2 w 52"/>
                <a:gd name="T15" fmla="*/ 0 h 12"/>
                <a:gd name="T16" fmla="*/ 0 w 52"/>
                <a:gd name="T17" fmla="*/ 0 h 12"/>
                <a:gd name="T18" fmla="*/ 0 w 52"/>
                <a:gd name="T19" fmla="*/ 2 h 12"/>
                <a:gd name="T20" fmla="*/ 0 w 52"/>
                <a:gd name="T21" fmla="*/ 10 h 12"/>
                <a:gd name="T22" fmla="*/ 0 w 52"/>
                <a:gd name="T23" fmla="*/ 12 h 12"/>
                <a:gd name="T24" fmla="*/ 2 w 52"/>
                <a:gd name="T25" fmla="*/ 12 h 12"/>
                <a:gd name="T26" fmla="*/ 2 w 52"/>
                <a:gd name="T27" fmla="*/ 12 h 12"/>
                <a:gd name="T28" fmla="*/ 45 w 52"/>
                <a:gd name="T29" fmla="*/ 2 h 12"/>
                <a:gd name="T30" fmla="*/ 46 w 52"/>
                <a:gd name="T31" fmla="*/ 2 h 12"/>
                <a:gd name="T32" fmla="*/ 46 w 52"/>
                <a:gd name="T33" fmla="*/ 11 h 12"/>
                <a:gd name="T34" fmla="*/ 45 w 52"/>
                <a:gd name="T35" fmla="*/ 11 h 12"/>
                <a:gd name="T36" fmla="*/ 45 w 52"/>
                <a:gd name="T3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12">
                  <a:moveTo>
                    <a:pt x="2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1" y="12"/>
                    <a:pt x="52" y="11"/>
                    <a:pt x="52" y="10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lose/>
                  <a:moveTo>
                    <a:pt x="45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lnTo>
                    <a:pt x="4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íslide"/>
            <p:cNvSpPr/>
            <p:nvPr/>
          </p:nvSpPr>
          <p:spPr bwMode="auto">
            <a:xfrm>
              <a:off x="3625850" y="3208338"/>
              <a:ext cx="171450" cy="42863"/>
            </a:xfrm>
            <a:custGeom>
              <a:avLst/>
              <a:gdLst>
                <a:gd name="T0" fmla="*/ 2 w 52"/>
                <a:gd name="T1" fmla="*/ 13 h 13"/>
                <a:gd name="T2" fmla="*/ 16 w 52"/>
                <a:gd name="T3" fmla="*/ 13 h 13"/>
                <a:gd name="T4" fmla="*/ 50 w 52"/>
                <a:gd name="T5" fmla="*/ 13 h 13"/>
                <a:gd name="T6" fmla="*/ 52 w 52"/>
                <a:gd name="T7" fmla="*/ 11 h 13"/>
                <a:gd name="T8" fmla="*/ 52 w 52"/>
                <a:gd name="T9" fmla="*/ 2 h 13"/>
                <a:gd name="T10" fmla="*/ 50 w 52"/>
                <a:gd name="T11" fmla="*/ 0 h 13"/>
                <a:gd name="T12" fmla="*/ 16 w 52"/>
                <a:gd name="T13" fmla="*/ 0 h 13"/>
                <a:gd name="T14" fmla="*/ 2 w 52"/>
                <a:gd name="T15" fmla="*/ 0 h 13"/>
                <a:gd name="T16" fmla="*/ 0 w 52"/>
                <a:gd name="T17" fmla="*/ 0 h 13"/>
                <a:gd name="T18" fmla="*/ 0 w 52"/>
                <a:gd name="T19" fmla="*/ 2 h 13"/>
                <a:gd name="T20" fmla="*/ 0 w 52"/>
                <a:gd name="T21" fmla="*/ 11 h 13"/>
                <a:gd name="T22" fmla="*/ 0 w 52"/>
                <a:gd name="T23" fmla="*/ 13 h 13"/>
                <a:gd name="T24" fmla="*/ 2 w 52"/>
                <a:gd name="T25" fmla="*/ 13 h 13"/>
                <a:gd name="T26" fmla="*/ 2 w 52"/>
                <a:gd name="T27" fmla="*/ 13 h 13"/>
                <a:gd name="T28" fmla="*/ 45 w 52"/>
                <a:gd name="T29" fmla="*/ 2 h 13"/>
                <a:gd name="T30" fmla="*/ 46 w 52"/>
                <a:gd name="T31" fmla="*/ 2 h 13"/>
                <a:gd name="T32" fmla="*/ 46 w 52"/>
                <a:gd name="T33" fmla="*/ 11 h 13"/>
                <a:gd name="T34" fmla="*/ 45 w 52"/>
                <a:gd name="T35" fmla="*/ 11 h 13"/>
                <a:gd name="T36" fmla="*/ 45 w 52"/>
                <a:gd name="T3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13">
                  <a:moveTo>
                    <a:pt x="2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1" y="13"/>
                    <a:pt x="52" y="12"/>
                    <a:pt x="52" y="11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45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lnTo>
                    <a:pt x="4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iśḷiḓe"/>
            <p:cNvSpPr/>
            <p:nvPr/>
          </p:nvSpPr>
          <p:spPr bwMode="auto">
            <a:xfrm>
              <a:off x="3625850" y="3257551"/>
              <a:ext cx="171450" cy="42863"/>
            </a:xfrm>
            <a:custGeom>
              <a:avLst/>
              <a:gdLst>
                <a:gd name="T0" fmla="*/ 2 w 52"/>
                <a:gd name="T1" fmla="*/ 13 h 13"/>
                <a:gd name="T2" fmla="*/ 16 w 52"/>
                <a:gd name="T3" fmla="*/ 13 h 13"/>
                <a:gd name="T4" fmla="*/ 50 w 52"/>
                <a:gd name="T5" fmla="*/ 13 h 13"/>
                <a:gd name="T6" fmla="*/ 52 w 52"/>
                <a:gd name="T7" fmla="*/ 11 h 13"/>
                <a:gd name="T8" fmla="*/ 52 w 52"/>
                <a:gd name="T9" fmla="*/ 2 h 13"/>
                <a:gd name="T10" fmla="*/ 50 w 52"/>
                <a:gd name="T11" fmla="*/ 0 h 13"/>
                <a:gd name="T12" fmla="*/ 16 w 52"/>
                <a:gd name="T13" fmla="*/ 0 h 13"/>
                <a:gd name="T14" fmla="*/ 2 w 52"/>
                <a:gd name="T15" fmla="*/ 0 h 13"/>
                <a:gd name="T16" fmla="*/ 0 w 52"/>
                <a:gd name="T17" fmla="*/ 0 h 13"/>
                <a:gd name="T18" fmla="*/ 0 w 52"/>
                <a:gd name="T19" fmla="*/ 2 h 13"/>
                <a:gd name="T20" fmla="*/ 0 w 52"/>
                <a:gd name="T21" fmla="*/ 11 h 13"/>
                <a:gd name="T22" fmla="*/ 0 w 52"/>
                <a:gd name="T23" fmla="*/ 13 h 13"/>
                <a:gd name="T24" fmla="*/ 2 w 52"/>
                <a:gd name="T25" fmla="*/ 13 h 13"/>
                <a:gd name="T26" fmla="*/ 2 w 52"/>
                <a:gd name="T27" fmla="*/ 13 h 13"/>
                <a:gd name="T28" fmla="*/ 45 w 52"/>
                <a:gd name="T29" fmla="*/ 2 h 13"/>
                <a:gd name="T30" fmla="*/ 46 w 52"/>
                <a:gd name="T31" fmla="*/ 2 h 13"/>
                <a:gd name="T32" fmla="*/ 46 w 52"/>
                <a:gd name="T33" fmla="*/ 11 h 13"/>
                <a:gd name="T34" fmla="*/ 45 w 52"/>
                <a:gd name="T35" fmla="*/ 11 h 13"/>
                <a:gd name="T36" fmla="*/ 45 w 52"/>
                <a:gd name="T3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13">
                  <a:moveTo>
                    <a:pt x="2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1" y="13"/>
                    <a:pt x="52" y="12"/>
                    <a:pt x="52" y="11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45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lnTo>
                    <a:pt x="4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îŝḷïḍé"/>
            <p:cNvSpPr/>
            <p:nvPr/>
          </p:nvSpPr>
          <p:spPr bwMode="auto">
            <a:xfrm>
              <a:off x="3586163" y="3101976"/>
              <a:ext cx="211138" cy="63500"/>
            </a:xfrm>
            <a:custGeom>
              <a:avLst/>
              <a:gdLst>
                <a:gd name="T0" fmla="*/ 57 w 64"/>
                <a:gd name="T1" fmla="*/ 0 h 19"/>
                <a:gd name="T2" fmla="*/ 64 w 64"/>
                <a:gd name="T3" fmla="*/ 7 h 19"/>
                <a:gd name="T4" fmla="*/ 57 w 64"/>
                <a:gd name="T5" fmla="*/ 14 h 19"/>
                <a:gd name="T6" fmla="*/ 57 w 64"/>
                <a:gd name="T7" fmla="*/ 14 h 19"/>
                <a:gd name="T8" fmla="*/ 25 w 64"/>
                <a:gd name="T9" fmla="*/ 14 h 19"/>
                <a:gd name="T10" fmla="*/ 25 w 64"/>
                <a:gd name="T11" fmla="*/ 13 h 19"/>
                <a:gd name="T12" fmla="*/ 52 w 64"/>
                <a:gd name="T13" fmla="*/ 13 h 19"/>
                <a:gd name="T14" fmla="*/ 50 w 64"/>
                <a:gd name="T15" fmla="*/ 12 h 19"/>
                <a:gd name="T16" fmla="*/ 0 w 64"/>
                <a:gd name="T17" fmla="*/ 19 h 19"/>
                <a:gd name="T18" fmla="*/ 4 w 64"/>
                <a:gd name="T19" fmla="*/ 7 h 19"/>
                <a:gd name="T20" fmla="*/ 49 w 64"/>
                <a:gd name="T21" fmla="*/ 5 h 19"/>
                <a:gd name="T22" fmla="*/ 57 w 64"/>
                <a:gd name="T23" fmla="*/ 0 h 19"/>
                <a:gd name="T24" fmla="*/ 57 w 64"/>
                <a:gd name="T25" fmla="*/ 4 h 19"/>
                <a:gd name="T26" fmla="*/ 57 w 64"/>
                <a:gd name="T27" fmla="*/ 9 h 19"/>
                <a:gd name="T28" fmla="*/ 53 w 64"/>
                <a:gd name="T29" fmla="*/ 12 h 19"/>
                <a:gd name="T30" fmla="*/ 59 w 64"/>
                <a:gd name="T31" fmla="*/ 7 h 19"/>
                <a:gd name="T32" fmla="*/ 57 w 64"/>
                <a:gd name="T33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9">
                  <a:moveTo>
                    <a:pt x="57" y="0"/>
                  </a:moveTo>
                  <a:cubicBezTo>
                    <a:pt x="61" y="0"/>
                    <a:pt x="64" y="3"/>
                    <a:pt x="64" y="7"/>
                  </a:cubicBezTo>
                  <a:cubicBezTo>
                    <a:pt x="64" y="11"/>
                    <a:pt x="61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2"/>
                    <a:pt x="51" y="12"/>
                    <a:pt x="50" y="12"/>
                  </a:cubicBezTo>
                  <a:cubicBezTo>
                    <a:pt x="21" y="10"/>
                    <a:pt x="6" y="17"/>
                    <a:pt x="0" y="19"/>
                  </a:cubicBezTo>
                  <a:cubicBezTo>
                    <a:pt x="0" y="18"/>
                    <a:pt x="2" y="10"/>
                    <a:pt x="4" y="7"/>
                  </a:cubicBezTo>
                  <a:cubicBezTo>
                    <a:pt x="26" y="2"/>
                    <a:pt x="31" y="4"/>
                    <a:pt x="49" y="5"/>
                  </a:cubicBezTo>
                  <a:cubicBezTo>
                    <a:pt x="50" y="2"/>
                    <a:pt x="53" y="0"/>
                    <a:pt x="57" y="0"/>
                  </a:cubicBezTo>
                  <a:close/>
                  <a:moveTo>
                    <a:pt x="57" y="4"/>
                  </a:moveTo>
                  <a:cubicBezTo>
                    <a:pt x="53" y="4"/>
                    <a:pt x="52" y="9"/>
                    <a:pt x="57" y="9"/>
                  </a:cubicBezTo>
                  <a:cubicBezTo>
                    <a:pt x="56" y="11"/>
                    <a:pt x="55" y="11"/>
                    <a:pt x="53" y="12"/>
                  </a:cubicBezTo>
                  <a:cubicBezTo>
                    <a:pt x="55" y="13"/>
                    <a:pt x="59" y="11"/>
                    <a:pt x="59" y="7"/>
                  </a:cubicBezTo>
                  <a:cubicBezTo>
                    <a:pt x="59" y="6"/>
                    <a:pt x="58" y="4"/>
                    <a:pt x="5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ïšḷïḋè"/>
            <p:cNvSpPr/>
            <p:nvPr/>
          </p:nvSpPr>
          <p:spPr bwMode="auto">
            <a:xfrm>
              <a:off x="4103688" y="3303588"/>
              <a:ext cx="52388" cy="268288"/>
            </a:xfrm>
            <a:custGeom>
              <a:avLst/>
              <a:gdLst>
                <a:gd name="T0" fmla="*/ 6 w 16"/>
                <a:gd name="T1" fmla="*/ 0 h 81"/>
                <a:gd name="T2" fmla="*/ 9 w 16"/>
                <a:gd name="T3" fmla="*/ 0 h 81"/>
                <a:gd name="T4" fmla="*/ 13 w 16"/>
                <a:gd name="T5" fmla="*/ 3 h 81"/>
                <a:gd name="T6" fmla="*/ 13 w 16"/>
                <a:gd name="T7" fmla="*/ 16 h 81"/>
                <a:gd name="T8" fmla="*/ 10 w 16"/>
                <a:gd name="T9" fmla="*/ 19 h 81"/>
                <a:gd name="T10" fmla="*/ 10 w 16"/>
                <a:gd name="T11" fmla="*/ 29 h 81"/>
                <a:gd name="T12" fmla="*/ 12 w 16"/>
                <a:gd name="T13" fmla="*/ 29 h 81"/>
                <a:gd name="T14" fmla="*/ 16 w 16"/>
                <a:gd name="T15" fmla="*/ 32 h 81"/>
                <a:gd name="T16" fmla="*/ 16 w 16"/>
                <a:gd name="T17" fmla="*/ 47 h 81"/>
                <a:gd name="T18" fmla="*/ 12 w 16"/>
                <a:gd name="T19" fmla="*/ 50 h 81"/>
                <a:gd name="T20" fmla="*/ 10 w 16"/>
                <a:gd name="T21" fmla="*/ 50 h 81"/>
                <a:gd name="T22" fmla="*/ 10 w 16"/>
                <a:gd name="T23" fmla="*/ 60 h 81"/>
                <a:gd name="T24" fmla="*/ 12 w 16"/>
                <a:gd name="T25" fmla="*/ 60 h 81"/>
                <a:gd name="T26" fmla="*/ 16 w 16"/>
                <a:gd name="T27" fmla="*/ 63 h 81"/>
                <a:gd name="T28" fmla="*/ 16 w 16"/>
                <a:gd name="T29" fmla="*/ 78 h 81"/>
                <a:gd name="T30" fmla="*/ 12 w 16"/>
                <a:gd name="T31" fmla="*/ 81 h 81"/>
                <a:gd name="T32" fmla="*/ 4 w 16"/>
                <a:gd name="T33" fmla="*/ 81 h 81"/>
                <a:gd name="T34" fmla="*/ 0 w 16"/>
                <a:gd name="T35" fmla="*/ 78 h 81"/>
                <a:gd name="T36" fmla="*/ 0 w 16"/>
                <a:gd name="T37" fmla="*/ 63 h 81"/>
                <a:gd name="T38" fmla="*/ 4 w 16"/>
                <a:gd name="T39" fmla="*/ 60 h 81"/>
                <a:gd name="T40" fmla="*/ 6 w 16"/>
                <a:gd name="T41" fmla="*/ 60 h 81"/>
                <a:gd name="T42" fmla="*/ 6 w 16"/>
                <a:gd name="T43" fmla="*/ 50 h 81"/>
                <a:gd name="T44" fmla="*/ 4 w 16"/>
                <a:gd name="T45" fmla="*/ 50 h 81"/>
                <a:gd name="T46" fmla="*/ 0 w 16"/>
                <a:gd name="T47" fmla="*/ 47 h 81"/>
                <a:gd name="T48" fmla="*/ 0 w 16"/>
                <a:gd name="T49" fmla="*/ 32 h 81"/>
                <a:gd name="T50" fmla="*/ 4 w 16"/>
                <a:gd name="T51" fmla="*/ 29 h 81"/>
                <a:gd name="T52" fmla="*/ 7 w 16"/>
                <a:gd name="T53" fmla="*/ 29 h 81"/>
                <a:gd name="T54" fmla="*/ 7 w 16"/>
                <a:gd name="T55" fmla="*/ 19 h 81"/>
                <a:gd name="T56" fmla="*/ 6 w 16"/>
                <a:gd name="T57" fmla="*/ 19 h 81"/>
                <a:gd name="T58" fmla="*/ 2 w 16"/>
                <a:gd name="T59" fmla="*/ 16 h 81"/>
                <a:gd name="T60" fmla="*/ 2 w 16"/>
                <a:gd name="T61" fmla="*/ 3 h 81"/>
                <a:gd name="T62" fmla="*/ 6 w 16"/>
                <a:gd name="T63" fmla="*/ 0 h 81"/>
                <a:gd name="T64" fmla="*/ 6 w 16"/>
                <a:gd name="T65" fmla="*/ 63 h 81"/>
                <a:gd name="T66" fmla="*/ 4 w 16"/>
                <a:gd name="T67" fmla="*/ 65 h 81"/>
                <a:gd name="T68" fmla="*/ 4 w 16"/>
                <a:gd name="T69" fmla="*/ 76 h 81"/>
                <a:gd name="T70" fmla="*/ 6 w 16"/>
                <a:gd name="T71" fmla="*/ 79 h 81"/>
                <a:gd name="T72" fmla="*/ 10 w 16"/>
                <a:gd name="T73" fmla="*/ 79 h 81"/>
                <a:gd name="T74" fmla="*/ 12 w 16"/>
                <a:gd name="T75" fmla="*/ 76 h 81"/>
                <a:gd name="T76" fmla="*/ 12 w 16"/>
                <a:gd name="T77" fmla="*/ 65 h 81"/>
                <a:gd name="T78" fmla="*/ 10 w 16"/>
                <a:gd name="T79" fmla="*/ 63 h 81"/>
                <a:gd name="T80" fmla="*/ 6 w 16"/>
                <a:gd name="T81" fmla="*/ 63 h 81"/>
                <a:gd name="T82" fmla="*/ 6 w 16"/>
                <a:gd name="T83" fmla="*/ 31 h 81"/>
                <a:gd name="T84" fmla="*/ 4 w 16"/>
                <a:gd name="T85" fmla="*/ 34 h 81"/>
                <a:gd name="T86" fmla="*/ 4 w 16"/>
                <a:gd name="T87" fmla="*/ 45 h 81"/>
                <a:gd name="T88" fmla="*/ 6 w 16"/>
                <a:gd name="T89" fmla="*/ 47 h 81"/>
                <a:gd name="T90" fmla="*/ 10 w 16"/>
                <a:gd name="T91" fmla="*/ 47 h 81"/>
                <a:gd name="T92" fmla="*/ 12 w 16"/>
                <a:gd name="T93" fmla="*/ 45 h 81"/>
                <a:gd name="T94" fmla="*/ 12 w 16"/>
                <a:gd name="T95" fmla="*/ 34 h 81"/>
                <a:gd name="T96" fmla="*/ 10 w 16"/>
                <a:gd name="T97" fmla="*/ 31 h 81"/>
                <a:gd name="T98" fmla="*/ 6 w 16"/>
                <a:gd name="T99" fmla="*/ 3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" h="81">
                  <a:moveTo>
                    <a:pt x="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3" y="1"/>
                    <a:pt x="13" y="3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7"/>
                    <a:pt x="12" y="18"/>
                    <a:pt x="10" y="1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4" y="29"/>
                    <a:pt x="16" y="30"/>
                    <a:pt x="16" y="3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8"/>
                    <a:pt x="14" y="50"/>
                    <a:pt x="12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62"/>
                    <a:pt x="16" y="63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80"/>
                    <a:pt x="14" y="81"/>
                    <a:pt x="12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1"/>
                    <a:pt x="0" y="80"/>
                    <a:pt x="0" y="7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2" y="60"/>
                    <a:pt x="4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2" y="50"/>
                    <a:pt x="0" y="48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0"/>
                    <a:pt x="2" y="29"/>
                    <a:pt x="4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7"/>
                    <a:pt x="2" y="1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4" y="0"/>
                    <a:pt x="6" y="0"/>
                  </a:cubicBezTo>
                  <a:close/>
                  <a:moveTo>
                    <a:pt x="6" y="63"/>
                  </a:moveTo>
                  <a:cubicBezTo>
                    <a:pt x="5" y="63"/>
                    <a:pt x="4" y="64"/>
                    <a:pt x="4" y="65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7"/>
                    <a:pt x="5" y="79"/>
                    <a:pt x="6" y="79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1" y="79"/>
                    <a:pt x="12" y="77"/>
                    <a:pt x="12" y="7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4"/>
                    <a:pt x="11" y="63"/>
                    <a:pt x="10" y="63"/>
                  </a:cubicBezTo>
                  <a:cubicBezTo>
                    <a:pt x="6" y="63"/>
                    <a:pt x="6" y="63"/>
                    <a:pt x="6" y="63"/>
                  </a:cubicBezTo>
                  <a:close/>
                  <a:moveTo>
                    <a:pt x="6" y="31"/>
                  </a:moveTo>
                  <a:cubicBezTo>
                    <a:pt x="5" y="31"/>
                    <a:pt x="4" y="33"/>
                    <a:pt x="4" y="3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6"/>
                    <a:pt x="5" y="47"/>
                    <a:pt x="6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7"/>
                    <a:pt x="12" y="46"/>
                    <a:pt x="12" y="4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1" y="31"/>
                    <a:pt x="10" y="31"/>
                  </a:cubicBezTo>
                  <a:lnTo>
                    <a:pt x="6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îṥḷíḑè"/>
            <p:cNvSpPr/>
            <p:nvPr/>
          </p:nvSpPr>
          <p:spPr bwMode="auto">
            <a:xfrm>
              <a:off x="3436938" y="3333751"/>
              <a:ext cx="214313" cy="439738"/>
            </a:xfrm>
            <a:custGeom>
              <a:avLst/>
              <a:gdLst>
                <a:gd name="T0" fmla="*/ 62 w 65"/>
                <a:gd name="T1" fmla="*/ 0 h 133"/>
                <a:gd name="T2" fmla="*/ 63 w 65"/>
                <a:gd name="T3" fmla="*/ 0 h 133"/>
                <a:gd name="T4" fmla="*/ 64 w 65"/>
                <a:gd name="T5" fmla="*/ 4 h 133"/>
                <a:gd name="T6" fmla="*/ 26 w 65"/>
                <a:gd name="T7" fmla="*/ 111 h 133"/>
                <a:gd name="T8" fmla="*/ 37 w 65"/>
                <a:gd name="T9" fmla="*/ 116 h 133"/>
                <a:gd name="T10" fmla="*/ 39 w 65"/>
                <a:gd name="T11" fmla="*/ 121 h 133"/>
                <a:gd name="T12" fmla="*/ 35 w 65"/>
                <a:gd name="T13" fmla="*/ 130 h 133"/>
                <a:gd name="T14" fmla="*/ 30 w 65"/>
                <a:gd name="T15" fmla="*/ 132 h 133"/>
                <a:gd name="T16" fmla="*/ 2 w 65"/>
                <a:gd name="T17" fmla="*/ 120 h 133"/>
                <a:gd name="T18" fmla="*/ 1 w 65"/>
                <a:gd name="T19" fmla="*/ 115 h 133"/>
                <a:gd name="T20" fmla="*/ 5 w 65"/>
                <a:gd name="T21" fmla="*/ 105 h 133"/>
                <a:gd name="T22" fmla="*/ 9 w 65"/>
                <a:gd name="T23" fmla="*/ 103 h 133"/>
                <a:gd name="T24" fmla="*/ 21 w 65"/>
                <a:gd name="T25" fmla="*/ 109 h 133"/>
                <a:gd name="T26" fmla="*/ 59 w 65"/>
                <a:gd name="T27" fmla="*/ 2 h 133"/>
                <a:gd name="T28" fmla="*/ 62 w 65"/>
                <a:gd name="T2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33">
                  <a:moveTo>
                    <a:pt x="62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5" y="1"/>
                    <a:pt x="65" y="3"/>
                    <a:pt x="64" y="4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9" y="117"/>
                    <a:pt x="40" y="119"/>
                    <a:pt x="39" y="121"/>
                  </a:cubicBezTo>
                  <a:cubicBezTo>
                    <a:pt x="35" y="130"/>
                    <a:pt x="35" y="130"/>
                    <a:pt x="35" y="130"/>
                  </a:cubicBezTo>
                  <a:cubicBezTo>
                    <a:pt x="34" y="132"/>
                    <a:pt x="32" y="133"/>
                    <a:pt x="30" y="13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1" y="119"/>
                    <a:pt x="0" y="117"/>
                    <a:pt x="1" y="11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4"/>
                    <a:pt x="8" y="103"/>
                    <a:pt x="9" y="103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0" y="1"/>
                    <a:pt x="61" y="0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7" name="iŝḻïḓé"/>
            <p:cNvSpPr/>
            <p:nvPr/>
          </p:nvSpPr>
          <p:spPr bwMode="auto">
            <a:xfrm>
              <a:off x="3978275" y="3316288"/>
              <a:ext cx="195263" cy="106363"/>
            </a:xfrm>
            <a:custGeom>
              <a:avLst/>
              <a:gdLst>
                <a:gd name="T0" fmla="*/ 1 w 59"/>
                <a:gd name="T1" fmla="*/ 0 h 32"/>
                <a:gd name="T2" fmla="*/ 0 w 59"/>
                <a:gd name="T3" fmla="*/ 32 h 32"/>
                <a:gd name="T4" fmla="*/ 59 w 59"/>
                <a:gd name="T5" fmla="*/ 0 h 32"/>
                <a:gd name="T6" fmla="*/ 1 w 5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32">
                  <a:moveTo>
                    <a:pt x="1" y="0"/>
                  </a:moveTo>
                  <a:cubicBezTo>
                    <a:pt x="0" y="10"/>
                    <a:pt x="0" y="22"/>
                    <a:pt x="0" y="32"/>
                  </a:cubicBezTo>
                  <a:cubicBezTo>
                    <a:pt x="31" y="25"/>
                    <a:pt x="41" y="16"/>
                    <a:pt x="59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iṥļiḍé"/>
            <p:cNvSpPr/>
            <p:nvPr/>
          </p:nvSpPr>
          <p:spPr bwMode="auto">
            <a:xfrm>
              <a:off x="3530600" y="3309938"/>
              <a:ext cx="441325" cy="290513"/>
            </a:xfrm>
            <a:custGeom>
              <a:avLst/>
              <a:gdLst>
                <a:gd name="T0" fmla="*/ 0 w 134"/>
                <a:gd name="T1" fmla="*/ 0 h 88"/>
                <a:gd name="T2" fmla="*/ 132 w 134"/>
                <a:gd name="T3" fmla="*/ 0 h 88"/>
                <a:gd name="T4" fmla="*/ 132 w 134"/>
                <a:gd name="T5" fmla="*/ 36 h 88"/>
                <a:gd name="T6" fmla="*/ 134 w 134"/>
                <a:gd name="T7" fmla="*/ 88 h 88"/>
                <a:gd name="T8" fmla="*/ 37 w 134"/>
                <a:gd name="T9" fmla="*/ 88 h 88"/>
                <a:gd name="T10" fmla="*/ 41 w 134"/>
                <a:gd name="T11" fmla="*/ 39 h 88"/>
                <a:gd name="T12" fmla="*/ 32 w 134"/>
                <a:gd name="T13" fmla="*/ 35 h 88"/>
                <a:gd name="T14" fmla="*/ 39 w 134"/>
                <a:gd name="T15" fmla="*/ 8 h 88"/>
                <a:gd name="T16" fmla="*/ 31 w 134"/>
                <a:gd name="T17" fmla="*/ 5 h 88"/>
                <a:gd name="T18" fmla="*/ 20 w 134"/>
                <a:gd name="T19" fmla="*/ 31 h 88"/>
                <a:gd name="T20" fmla="*/ 1 w 134"/>
                <a:gd name="T21" fmla="*/ 27 h 88"/>
                <a:gd name="T22" fmla="*/ 0 w 134"/>
                <a:gd name="T2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88"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3" y="21"/>
                    <a:pt x="131" y="31"/>
                    <a:pt x="132" y="36"/>
                  </a:cubicBezTo>
                  <a:cubicBezTo>
                    <a:pt x="102" y="40"/>
                    <a:pt x="116" y="81"/>
                    <a:pt x="134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55" y="85"/>
                    <a:pt x="64" y="47"/>
                    <a:pt x="41" y="39"/>
                  </a:cubicBezTo>
                  <a:cubicBezTo>
                    <a:pt x="38" y="37"/>
                    <a:pt x="35" y="36"/>
                    <a:pt x="32" y="35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4"/>
                    <a:pt x="34" y="3"/>
                    <a:pt x="31" y="5"/>
                  </a:cubicBezTo>
                  <a:cubicBezTo>
                    <a:pt x="27" y="13"/>
                    <a:pt x="23" y="22"/>
                    <a:pt x="20" y="31"/>
                  </a:cubicBezTo>
                  <a:cubicBezTo>
                    <a:pt x="14" y="30"/>
                    <a:pt x="7" y="29"/>
                    <a:pt x="1" y="2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39" name="íŝlïďè"/>
            <p:cNvSpPr/>
            <p:nvPr/>
          </p:nvSpPr>
          <p:spPr bwMode="auto">
            <a:xfrm>
              <a:off x="2946400" y="2573338"/>
              <a:ext cx="1711325" cy="1714500"/>
            </a:xfrm>
            <a:custGeom>
              <a:avLst/>
              <a:gdLst>
                <a:gd name="T0" fmla="*/ 260 w 519"/>
                <a:gd name="T1" fmla="*/ 0 h 519"/>
                <a:gd name="T2" fmla="*/ 260 w 519"/>
                <a:gd name="T3" fmla="*/ 0 h 519"/>
                <a:gd name="T4" fmla="*/ 260 w 519"/>
                <a:gd name="T5" fmla="*/ 0 h 519"/>
                <a:gd name="T6" fmla="*/ 443 w 519"/>
                <a:gd name="T7" fmla="*/ 76 h 519"/>
                <a:gd name="T8" fmla="*/ 519 w 519"/>
                <a:gd name="T9" fmla="*/ 260 h 519"/>
                <a:gd name="T10" fmla="*/ 519 w 519"/>
                <a:gd name="T11" fmla="*/ 260 h 519"/>
                <a:gd name="T12" fmla="*/ 519 w 519"/>
                <a:gd name="T13" fmla="*/ 260 h 519"/>
                <a:gd name="T14" fmla="*/ 519 w 519"/>
                <a:gd name="T15" fmla="*/ 260 h 519"/>
                <a:gd name="T16" fmla="*/ 519 w 519"/>
                <a:gd name="T17" fmla="*/ 260 h 519"/>
                <a:gd name="T18" fmla="*/ 443 w 519"/>
                <a:gd name="T19" fmla="*/ 443 h 519"/>
                <a:gd name="T20" fmla="*/ 260 w 519"/>
                <a:gd name="T21" fmla="*/ 519 h 519"/>
                <a:gd name="T22" fmla="*/ 260 w 519"/>
                <a:gd name="T23" fmla="*/ 519 h 519"/>
                <a:gd name="T24" fmla="*/ 260 w 519"/>
                <a:gd name="T25" fmla="*/ 519 h 519"/>
                <a:gd name="T26" fmla="*/ 260 w 519"/>
                <a:gd name="T27" fmla="*/ 519 h 519"/>
                <a:gd name="T28" fmla="*/ 260 w 519"/>
                <a:gd name="T29" fmla="*/ 519 h 519"/>
                <a:gd name="T30" fmla="*/ 76 w 519"/>
                <a:gd name="T31" fmla="*/ 443 h 519"/>
                <a:gd name="T32" fmla="*/ 0 w 519"/>
                <a:gd name="T33" fmla="*/ 260 h 519"/>
                <a:gd name="T34" fmla="*/ 0 w 519"/>
                <a:gd name="T35" fmla="*/ 260 h 519"/>
                <a:gd name="T36" fmla="*/ 0 w 519"/>
                <a:gd name="T37" fmla="*/ 260 h 519"/>
                <a:gd name="T38" fmla="*/ 0 w 519"/>
                <a:gd name="T39" fmla="*/ 260 h 519"/>
                <a:gd name="T40" fmla="*/ 0 w 519"/>
                <a:gd name="T41" fmla="*/ 260 h 519"/>
                <a:gd name="T42" fmla="*/ 76 w 519"/>
                <a:gd name="T43" fmla="*/ 76 h 519"/>
                <a:gd name="T44" fmla="*/ 260 w 519"/>
                <a:gd name="T45" fmla="*/ 0 h 519"/>
                <a:gd name="T46" fmla="*/ 260 w 519"/>
                <a:gd name="T47" fmla="*/ 0 h 519"/>
                <a:gd name="T48" fmla="*/ 260 w 519"/>
                <a:gd name="T49" fmla="*/ 0 h 519"/>
                <a:gd name="T50" fmla="*/ 260 w 519"/>
                <a:gd name="T51" fmla="*/ 6 h 519"/>
                <a:gd name="T52" fmla="*/ 260 w 519"/>
                <a:gd name="T53" fmla="*/ 6 h 519"/>
                <a:gd name="T54" fmla="*/ 260 w 519"/>
                <a:gd name="T55" fmla="*/ 6 h 519"/>
                <a:gd name="T56" fmla="*/ 260 w 519"/>
                <a:gd name="T57" fmla="*/ 6 h 519"/>
                <a:gd name="T58" fmla="*/ 260 w 519"/>
                <a:gd name="T59" fmla="*/ 6 h 519"/>
                <a:gd name="T60" fmla="*/ 80 w 519"/>
                <a:gd name="T61" fmla="*/ 80 h 519"/>
                <a:gd name="T62" fmla="*/ 6 w 519"/>
                <a:gd name="T63" fmla="*/ 260 h 519"/>
                <a:gd name="T64" fmla="*/ 6 w 519"/>
                <a:gd name="T65" fmla="*/ 260 h 519"/>
                <a:gd name="T66" fmla="*/ 6 w 519"/>
                <a:gd name="T67" fmla="*/ 260 h 519"/>
                <a:gd name="T68" fmla="*/ 6 w 519"/>
                <a:gd name="T69" fmla="*/ 260 h 519"/>
                <a:gd name="T70" fmla="*/ 6 w 519"/>
                <a:gd name="T71" fmla="*/ 260 h 519"/>
                <a:gd name="T72" fmla="*/ 80 w 519"/>
                <a:gd name="T73" fmla="*/ 439 h 519"/>
                <a:gd name="T74" fmla="*/ 260 w 519"/>
                <a:gd name="T75" fmla="*/ 514 h 519"/>
                <a:gd name="T76" fmla="*/ 260 w 519"/>
                <a:gd name="T77" fmla="*/ 514 h 519"/>
                <a:gd name="T78" fmla="*/ 260 w 519"/>
                <a:gd name="T79" fmla="*/ 514 h 519"/>
                <a:gd name="T80" fmla="*/ 260 w 519"/>
                <a:gd name="T81" fmla="*/ 514 h 519"/>
                <a:gd name="T82" fmla="*/ 260 w 519"/>
                <a:gd name="T83" fmla="*/ 514 h 519"/>
                <a:gd name="T84" fmla="*/ 439 w 519"/>
                <a:gd name="T85" fmla="*/ 439 h 519"/>
                <a:gd name="T86" fmla="*/ 513 w 519"/>
                <a:gd name="T87" fmla="*/ 260 h 519"/>
                <a:gd name="T88" fmla="*/ 513 w 519"/>
                <a:gd name="T89" fmla="*/ 260 h 519"/>
                <a:gd name="T90" fmla="*/ 513 w 519"/>
                <a:gd name="T91" fmla="*/ 260 h 519"/>
                <a:gd name="T92" fmla="*/ 513 w 519"/>
                <a:gd name="T93" fmla="*/ 260 h 519"/>
                <a:gd name="T94" fmla="*/ 513 w 519"/>
                <a:gd name="T95" fmla="*/ 260 h 519"/>
                <a:gd name="T96" fmla="*/ 439 w 519"/>
                <a:gd name="T97" fmla="*/ 80 h 519"/>
                <a:gd name="T98" fmla="*/ 260 w 519"/>
                <a:gd name="T99" fmla="*/ 6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9" h="519">
                  <a:moveTo>
                    <a:pt x="260" y="0"/>
                  </a:move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331" y="0"/>
                    <a:pt x="396" y="29"/>
                    <a:pt x="443" y="76"/>
                  </a:cubicBezTo>
                  <a:cubicBezTo>
                    <a:pt x="490" y="123"/>
                    <a:pt x="519" y="188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332"/>
                    <a:pt x="490" y="396"/>
                    <a:pt x="443" y="443"/>
                  </a:cubicBezTo>
                  <a:cubicBezTo>
                    <a:pt x="396" y="490"/>
                    <a:pt x="331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188" y="519"/>
                    <a:pt x="123" y="490"/>
                    <a:pt x="76" y="443"/>
                  </a:cubicBezTo>
                  <a:cubicBezTo>
                    <a:pt x="29" y="396"/>
                    <a:pt x="0" y="332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188"/>
                    <a:pt x="29" y="123"/>
                    <a:pt x="76" y="76"/>
                  </a:cubicBezTo>
                  <a:cubicBezTo>
                    <a:pt x="123" y="29"/>
                    <a:pt x="188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lose/>
                  <a:moveTo>
                    <a:pt x="260" y="6"/>
                  </a:moveTo>
                  <a:cubicBezTo>
                    <a:pt x="260" y="6"/>
                    <a:pt x="260" y="6"/>
                    <a:pt x="260" y="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190" y="6"/>
                    <a:pt x="126" y="35"/>
                    <a:pt x="80" y="80"/>
                  </a:cubicBezTo>
                  <a:cubicBezTo>
                    <a:pt x="34" y="126"/>
                    <a:pt x="6" y="19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330"/>
                    <a:pt x="34" y="393"/>
                    <a:pt x="80" y="439"/>
                  </a:cubicBezTo>
                  <a:cubicBezTo>
                    <a:pt x="126" y="485"/>
                    <a:pt x="19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330" y="514"/>
                    <a:pt x="393" y="485"/>
                    <a:pt x="439" y="439"/>
                  </a:cubicBezTo>
                  <a:cubicBezTo>
                    <a:pt x="485" y="393"/>
                    <a:pt x="513" y="33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190"/>
                    <a:pt x="485" y="126"/>
                    <a:pt x="439" y="80"/>
                  </a:cubicBezTo>
                  <a:cubicBezTo>
                    <a:pt x="393" y="35"/>
                    <a:pt x="330" y="6"/>
                    <a:pt x="26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0" name="ïŝ1ïḑe"/>
            <p:cNvSpPr/>
            <p:nvPr/>
          </p:nvSpPr>
          <p:spPr bwMode="auto">
            <a:xfrm>
              <a:off x="2873375" y="2500313"/>
              <a:ext cx="1857375" cy="1863725"/>
            </a:xfrm>
            <a:custGeom>
              <a:avLst/>
              <a:gdLst>
                <a:gd name="T0" fmla="*/ 282 w 563"/>
                <a:gd name="T1" fmla="*/ 0 h 564"/>
                <a:gd name="T2" fmla="*/ 282 w 563"/>
                <a:gd name="T3" fmla="*/ 0 h 564"/>
                <a:gd name="T4" fmla="*/ 282 w 563"/>
                <a:gd name="T5" fmla="*/ 0 h 564"/>
                <a:gd name="T6" fmla="*/ 481 w 563"/>
                <a:gd name="T7" fmla="*/ 83 h 564"/>
                <a:gd name="T8" fmla="*/ 563 w 563"/>
                <a:gd name="T9" fmla="*/ 282 h 564"/>
                <a:gd name="T10" fmla="*/ 563 w 563"/>
                <a:gd name="T11" fmla="*/ 282 h 564"/>
                <a:gd name="T12" fmla="*/ 563 w 563"/>
                <a:gd name="T13" fmla="*/ 282 h 564"/>
                <a:gd name="T14" fmla="*/ 563 w 563"/>
                <a:gd name="T15" fmla="*/ 282 h 564"/>
                <a:gd name="T16" fmla="*/ 563 w 563"/>
                <a:gd name="T17" fmla="*/ 282 h 564"/>
                <a:gd name="T18" fmla="*/ 481 w 563"/>
                <a:gd name="T19" fmla="*/ 481 h 564"/>
                <a:gd name="T20" fmla="*/ 282 w 563"/>
                <a:gd name="T21" fmla="*/ 564 h 564"/>
                <a:gd name="T22" fmla="*/ 282 w 563"/>
                <a:gd name="T23" fmla="*/ 564 h 564"/>
                <a:gd name="T24" fmla="*/ 282 w 563"/>
                <a:gd name="T25" fmla="*/ 564 h 564"/>
                <a:gd name="T26" fmla="*/ 282 w 563"/>
                <a:gd name="T27" fmla="*/ 564 h 564"/>
                <a:gd name="T28" fmla="*/ 282 w 563"/>
                <a:gd name="T29" fmla="*/ 564 h 564"/>
                <a:gd name="T30" fmla="*/ 82 w 563"/>
                <a:gd name="T31" fmla="*/ 481 h 564"/>
                <a:gd name="T32" fmla="*/ 0 w 563"/>
                <a:gd name="T33" fmla="*/ 282 h 564"/>
                <a:gd name="T34" fmla="*/ 0 w 563"/>
                <a:gd name="T35" fmla="*/ 282 h 564"/>
                <a:gd name="T36" fmla="*/ 0 w 563"/>
                <a:gd name="T37" fmla="*/ 282 h 564"/>
                <a:gd name="T38" fmla="*/ 0 w 563"/>
                <a:gd name="T39" fmla="*/ 282 h 564"/>
                <a:gd name="T40" fmla="*/ 0 w 563"/>
                <a:gd name="T41" fmla="*/ 282 h 564"/>
                <a:gd name="T42" fmla="*/ 82 w 563"/>
                <a:gd name="T43" fmla="*/ 83 h 564"/>
                <a:gd name="T44" fmla="*/ 282 w 563"/>
                <a:gd name="T45" fmla="*/ 0 h 564"/>
                <a:gd name="T46" fmla="*/ 282 w 563"/>
                <a:gd name="T47" fmla="*/ 0 h 564"/>
                <a:gd name="T48" fmla="*/ 282 w 563"/>
                <a:gd name="T49" fmla="*/ 0 h 564"/>
                <a:gd name="T50" fmla="*/ 282 w 563"/>
                <a:gd name="T51" fmla="*/ 12 h 564"/>
                <a:gd name="T52" fmla="*/ 282 w 563"/>
                <a:gd name="T53" fmla="*/ 12 h 564"/>
                <a:gd name="T54" fmla="*/ 282 w 563"/>
                <a:gd name="T55" fmla="*/ 12 h 564"/>
                <a:gd name="T56" fmla="*/ 282 w 563"/>
                <a:gd name="T57" fmla="*/ 12 h 564"/>
                <a:gd name="T58" fmla="*/ 282 w 563"/>
                <a:gd name="T59" fmla="*/ 12 h 564"/>
                <a:gd name="T60" fmla="*/ 91 w 563"/>
                <a:gd name="T61" fmla="*/ 91 h 564"/>
                <a:gd name="T62" fmla="*/ 11 w 563"/>
                <a:gd name="T63" fmla="*/ 282 h 564"/>
                <a:gd name="T64" fmla="*/ 11 w 563"/>
                <a:gd name="T65" fmla="*/ 282 h 564"/>
                <a:gd name="T66" fmla="*/ 11 w 563"/>
                <a:gd name="T67" fmla="*/ 282 h 564"/>
                <a:gd name="T68" fmla="*/ 11 w 563"/>
                <a:gd name="T69" fmla="*/ 282 h 564"/>
                <a:gd name="T70" fmla="*/ 11 w 563"/>
                <a:gd name="T71" fmla="*/ 282 h 564"/>
                <a:gd name="T72" fmla="*/ 91 w 563"/>
                <a:gd name="T73" fmla="*/ 473 h 564"/>
                <a:gd name="T74" fmla="*/ 282 w 563"/>
                <a:gd name="T75" fmla="*/ 552 h 564"/>
                <a:gd name="T76" fmla="*/ 282 w 563"/>
                <a:gd name="T77" fmla="*/ 552 h 564"/>
                <a:gd name="T78" fmla="*/ 282 w 563"/>
                <a:gd name="T79" fmla="*/ 552 h 564"/>
                <a:gd name="T80" fmla="*/ 282 w 563"/>
                <a:gd name="T81" fmla="*/ 552 h 564"/>
                <a:gd name="T82" fmla="*/ 282 w 563"/>
                <a:gd name="T83" fmla="*/ 552 h 564"/>
                <a:gd name="T84" fmla="*/ 473 w 563"/>
                <a:gd name="T85" fmla="*/ 473 h 564"/>
                <a:gd name="T86" fmla="*/ 552 w 563"/>
                <a:gd name="T87" fmla="*/ 282 h 564"/>
                <a:gd name="T88" fmla="*/ 552 w 563"/>
                <a:gd name="T89" fmla="*/ 282 h 564"/>
                <a:gd name="T90" fmla="*/ 552 w 563"/>
                <a:gd name="T91" fmla="*/ 282 h 564"/>
                <a:gd name="T92" fmla="*/ 552 w 563"/>
                <a:gd name="T93" fmla="*/ 282 h 564"/>
                <a:gd name="T94" fmla="*/ 552 w 563"/>
                <a:gd name="T95" fmla="*/ 282 h 564"/>
                <a:gd name="T96" fmla="*/ 473 w 563"/>
                <a:gd name="T97" fmla="*/ 91 h 564"/>
                <a:gd name="T98" fmla="*/ 282 w 563"/>
                <a:gd name="T99" fmla="*/ 12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63" h="564">
                  <a:moveTo>
                    <a:pt x="282" y="0"/>
                  </a:moveTo>
                  <a:cubicBezTo>
                    <a:pt x="282" y="0"/>
                    <a:pt x="282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59" y="0"/>
                    <a:pt x="430" y="32"/>
                    <a:pt x="481" y="83"/>
                  </a:cubicBezTo>
                  <a:cubicBezTo>
                    <a:pt x="532" y="134"/>
                    <a:pt x="563" y="204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360"/>
                    <a:pt x="532" y="430"/>
                    <a:pt x="481" y="481"/>
                  </a:cubicBezTo>
                  <a:cubicBezTo>
                    <a:pt x="430" y="532"/>
                    <a:pt x="359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04" y="564"/>
                    <a:pt x="133" y="532"/>
                    <a:pt x="82" y="481"/>
                  </a:cubicBezTo>
                  <a:cubicBezTo>
                    <a:pt x="31" y="430"/>
                    <a:pt x="0" y="360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04"/>
                    <a:pt x="31" y="134"/>
                    <a:pt x="82" y="83"/>
                  </a:cubicBezTo>
                  <a:cubicBezTo>
                    <a:pt x="133" y="32"/>
                    <a:pt x="204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lose/>
                  <a:moveTo>
                    <a:pt x="282" y="12"/>
                  </a:move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07" y="12"/>
                    <a:pt x="139" y="42"/>
                    <a:pt x="91" y="91"/>
                  </a:cubicBezTo>
                  <a:cubicBezTo>
                    <a:pt x="42" y="140"/>
                    <a:pt x="11" y="207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356"/>
                    <a:pt x="42" y="424"/>
                    <a:pt x="91" y="473"/>
                  </a:cubicBezTo>
                  <a:cubicBezTo>
                    <a:pt x="139" y="522"/>
                    <a:pt x="207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356" y="552"/>
                    <a:pt x="424" y="522"/>
                    <a:pt x="473" y="473"/>
                  </a:cubicBezTo>
                  <a:cubicBezTo>
                    <a:pt x="521" y="424"/>
                    <a:pt x="552" y="356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07"/>
                    <a:pt x="521" y="140"/>
                    <a:pt x="473" y="91"/>
                  </a:cubicBezTo>
                  <a:cubicBezTo>
                    <a:pt x="424" y="42"/>
                    <a:pt x="35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1" name="ïṣḻïḑé"/>
            <p:cNvSpPr/>
            <p:nvPr/>
          </p:nvSpPr>
          <p:spPr bwMode="auto">
            <a:xfrm>
              <a:off x="3014663" y="3465513"/>
              <a:ext cx="1566863" cy="754063"/>
            </a:xfrm>
            <a:custGeom>
              <a:avLst/>
              <a:gdLst>
                <a:gd name="T0" fmla="*/ 448 w 475"/>
                <a:gd name="T1" fmla="*/ 10 h 228"/>
                <a:gd name="T2" fmla="*/ 472 w 475"/>
                <a:gd name="T3" fmla="*/ 18 h 228"/>
                <a:gd name="T4" fmla="*/ 446 w 475"/>
                <a:gd name="T5" fmla="*/ 28 h 228"/>
                <a:gd name="T6" fmla="*/ 461 w 475"/>
                <a:gd name="T7" fmla="*/ 18 h 228"/>
                <a:gd name="T8" fmla="*/ 438 w 475"/>
                <a:gd name="T9" fmla="*/ 56 h 228"/>
                <a:gd name="T10" fmla="*/ 466 w 475"/>
                <a:gd name="T11" fmla="*/ 52 h 228"/>
                <a:gd name="T12" fmla="*/ 455 w 475"/>
                <a:gd name="T13" fmla="*/ 86 h 228"/>
                <a:gd name="T14" fmla="*/ 434 w 475"/>
                <a:gd name="T15" fmla="*/ 62 h 228"/>
                <a:gd name="T16" fmla="*/ 423 w 475"/>
                <a:gd name="T17" fmla="*/ 86 h 228"/>
                <a:gd name="T18" fmla="*/ 444 w 475"/>
                <a:gd name="T19" fmla="*/ 94 h 228"/>
                <a:gd name="T20" fmla="*/ 446 w 475"/>
                <a:gd name="T21" fmla="*/ 101 h 228"/>
                <a:gd name="T22" fmla="*/ 402 w 475"/>
                <a:gd name="T23" fmla="*/ 121 h 228"/>
                <a:gd name="T24" fmla="*/ 420 w 475"/>
                <a:gd name="T25" fmla="*/ 141 h 228"/>
                <a:gd name="T26" fmla="*/ 415 w 475"/>
                <a:gd name="T27" fmla="*/ 125 h 228"/>
                <a:gd name="T28" fmla="*/ 376 w 475"/>
                <a:gd name="T29" fmla="*/ 147 h 228"/>
                <a:gd name="T30" fmla="*/ 398 w 475"/>
                <a:gd name="T31" fmla="*/ 142 h 228"/>
                <a:gd name="T32" fmla="*/ 403 w 475"/>
                <a:gd name="T33" fmla="*/ 161 h 228"/>
                <a:gd name="T34" fmla="*/ 399 w 475"/>
                <a:gd name="T35" fmla="*/ 163 h 228"/>
                <a:gd name="T36" fmla="*/ 362 w 475"/>
                <a:gd name="T37" fmla="*/ 161 h 228"/>
                <a:gd name="T38" fmla="*/ 384 w 475"/>
                <a:gd name="T39" fmla="*/ 178 h 228"/>
                <a:gd name="T40" fmla="*/ 353 w 475"/>
                <a:gd name="T41" fmla="*/ 166 h 228"/>
                <a:gd name="T42" fmla="*/ 354 w 475"/>
                <a:gd name="T43" fmla="*/ 197 h 228"/>
                <a:gd name="T44" fmla="*/ 306 w 475"/>
                <a:gd name="T45" fmla="*/ 188 h 228"/>
                <a:gd name="T46" fmla="*/ 321 w 475"/>
                <a:gd name="T47" fmla="*/ 212 h 228"/>
                <a:gd name="T48" fmla="*/ 333 w 475"/>
                <a:gd name="T49" fmla="*/ 176 h 228"/>
                <a:gd name="T50" fmla="*/ 302 w 475"/>
                <a:gd name="T51" fmla="*/ 190 h 228"/>
                <a:gd name="T52" fmla="*/ 308 w 475"/>
                <a:gd name="T53" fmla="*/ 216 h 228"/>
                <a:gd name="T54" fmla="*/ 288 w 475"/>
                <a:gd name="T55" fmla="*/ 193 h 228"/>
                <a:gd name="T56" fmla="*/ 250 w 475"/>
                <a:gd name="T57" fmla="*/ 226 h 228"/>
                <a:gd name="T58" fmla="*/ 255 w 475"/>
                <a:gd name="T59" fmla="*/ 217 h 228"/>
                <a:gd name="T60" fmla="*/ 244 w 475"/>
                <a:gd name="T61" fmla="*/ 197 h 228"/>
                <a:gd name="T62" fmla="*/ 203 w 475"/>
                <a:gd name="T63" fmla="*/ 195 h 228"/>
                <a:gd name="T64" fmla="*/ 209 w 475"/>
                <a:gd name="T65" fmla="*/ 225 h 228"/>
                <a:gd name="T66" fmla="*/ 232 w 475"/>
                <a:gd name="T67" fmla="*/ 200 h 228"/>
                <a:gd name="T68" fmla="*/ 194 w 475"/>
                <a:gd name="T69" fmla="*/ 220 h 228"/>
                <a:gd name="T70" fmla="*/ 191 w 475"/>
                <a:gd name="T71" fmla="*/ 219 h 228"/>
                <a:gd name="T72" fmla="*/ 165 w 475"/>
                <a:gd name="T73" fmla="*/ 188 h 228"/>
                <a:gd name="T74" fmla="*/ 160 w 475"/>
                <a:gd name="T75" fmla="*/ 184 h 228"/>
                <a:gd name="T76" fmla="*/ 125 w 475"/>
                <a:gd name="T77" fmla="*/ 200 h 228"/>
                <a:gd name="T78" fmla="*/ 141 w 475"/>
                <a:gd name="T79" fmla="*/ 190 h 228"/>
                <a:gd name="T80" fmla="*/ 106 w 475"/>
                <a:gd name="T81" fmla="*/ 184 h 228"/>
                <a:gd name="T82" fmla="*/ 114 w 475"/>
                <a:gd name="T83" fmla="*/ 157 h 228"/>
                <a:gd name="T84" fmla="*/ 100 w 475"/>
                <a:gd name="T85" fmla="*/ 169 h 228"/>
                <a:gd name="T86" fmla="*/ 79 w 475"/>
                <a:gd name="T87" fmla="*/ 165 h 228"/>
                <a:gd name="T88" fmla="*/ 88 w 475"/>
                <a:gd name="T89" fmla="*/ 135 h 228"/>
                <a:gd name="T90" fmla="*/ 45 w 475"/>
                <a:gd name="T91" fmla="*/ 130 h 228"/>
                <a:gd name="T92" fmla="*/ 74 w 475"/>
                <a:gd name="T93" fmla="*/ 117 h 228"/>
                <a:gd name="T94" fmla="*/ 58 w 475"/>
                <a:gd name="T95" fmla="*/ 93 h 228"/>
                <a:gd name="T96" fmla="*/ 26 w 475"/>
                <a:gd name="T97" fmla="*/ 94 h 228"/>
                <a:gd name="T98" fmla="*/ 48 w 475"/>
                <a:gd name="T99" fmla="*/ 79 h 228"/>
                <a:gd name="T100" fmla="*/ 28 w 475"/>
                <a:gd name="T101" fmla="*/ 75 h 228"/>
                <a:gd name="T102" fmla="*/ 46 w 475"/>
                <a:gd name="T103" fmla="*/ 66 h 228"/>
                <a:gd name="T104" fmla="*/ 17 w 475"/>
                <a:gd name="T105" fmla="*/ 65 h 228"/>
                <a:gd name="T106" fmla="*/ 5 w 475"/>
                <a:gd name="T107" fmla="*/ 38 h 228"/>
                <a:gd name="T108" fmla="*/ 35 w 475"/>
                <a:gd name="T109" fmla="*/ 31 h 228"/>
                <a:gd name="T110" fmla="*/ 4 w 475"/>
                <a:gd name="T111" fmla="*/ 23 h 228"/>
                <a:gd name="T112" fmla="*/ 1 w 475"/>
                <a:gd name="T113" fmla="*/ 2 h 228"/>
                <a:gd name="T114" fmla="*/ 30 w 475"/>
                <a:gd name="T115" fmla="*/ 11 h 228"/>
                <a:gd name="T116" fmla="*/ 32 w 475"/>
                <a:gd name="T117" fmla="*/ 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5" h="228">
                  <a:moveTo>
                    <a:pt x="44" y="55"/>
                  </a:moveTo>
                  <a:cubicBezTo>
                    <a:pt x="45" y="56"/>
                    <a:pt x="45" y="56"/>
                    <a:pt x="45" y="57"/>
                  </a:cubicBezTo>
                  <a:cubicBezTo>
                    <a:pt x="45" y="57"/>
                    <a:pt x="45" y="58"/>
                    <a:pt x="44" y="58"/>
                  </a:cubicBezTo>
                  <a:cubicBezTo>
                    <a:pt x="44" y="58"/>
                    <a:pt x="43" y="58"/>
                    <a:pt x="42" y="58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6"/>
                    <a:pt x="28" y="56"/>
                    <a:pt x="29" y="56"/>
                  </a:cubicBezTo>
                  <a:cubicBezTo>
                    <a:pt x="29" y="55"/>
                    <a:pt x="33" y="55"/>
                    <a:pt x="41" y="54"/>
                  </a:cubicBezTo>
                  <a:cubicBezTo>
                    <a:pt x="42" y="54"/>
                    <a:pt x="43" y="54"/>
                    <a:pt x="44" y="55"/>
                  </a:cubicBezTo>
                  <a:close/>
                  <a:moveTo>
                    <a:pt x="448" y="10"/>
                  </a:moveTo>
                  <a:cubicBezTo>
                    <a:pt x="448" y="9"/>
                    <a:pt x="447" y="9"/>
                    <a:pt x="447" y="10"/>
                  </a:cubicBezTo>
                  <a:cubicBezTo>
                    <a:pt x="446" y="10"/>
                    <a:pt x="446" y="11"/>
                    <a:pt x="446" y="12"/>
                  </a:cubicBezTo>
                  <a:cubicBezTo>
                    <a:pt x="446" y="13"/>
                    <a:pt x="446" y="13"/>
                    <a:pt x="446" y="13"/>
                  </a:cubicBezTo>
                  <a:cubicBezTo>
                    <a:pt x="445" y="13"/>
                    <a:pt x="445" y="13"/>
                    <a:pt x="445" y="13"/>
                  </a:cubicBezTo>
                  <a:cubicBezTo>
                    <a:pt x="446" y="3"/>
                    <a:pt x="446" y="3"/>
                    <a:pt x="446" y="3"/>
                  </a:cubicBezTo>
                  <a:cubicBezTo>
                    <a:pt x="447" y="3"/>
                    <a:pt x="447" y="3"/>
                    <a:pt x="447" y="3"/>
                  </a:cubicBezTo>
                  <a:cubicBezTo>
                    <a:pt x="447" y="4"/>
                    <a:pt x="447" y="4"/>
                    <a:pt x="447" y="4"/>
                  </a:cubicBezTo>
                  <a:cubicBezTo>
                    <a:pt x="447" y="4"/>
                    <a:pt x="447" y="5"/>
                    <a:pt x="447" y="6"/>
                  </a:cubicBezTo>
                  <a:cubicBezTo>
                    <a:pt x="448" y="7"/>
                    <a:pt x="448" y="7"/>
                    <a:pt x="449" y="8"/>
                  </a:cubicBezTo>
                  <a:cubicBezTo>
                    <a:pt x="462" y="17"/>
                    <a:pt x="462" y="17"/>
                    <a:pt x="462" y="17"/>
                  </a:cubicBezTo>
                  <a:cubicBezTo>
                    <a:pt x="472" y="18"/>
                    <a:pt x="472" y="18"/>
                    <a:pt x="472" y="18"/>
                  </a:cubicBezTo>
                  <a:cubicBezTo>
                    <a:pt x="473" y="18"/>
                    <a:pt x="473" y="18"/>
                    <a:pt x="473" y="18"/>
                  </a:cubicBezTo>
                  <a:cubicBezTo>
                    <a:pt x="473" y="17"/>
                    <a:pt x="474" y="17"/>
                    <a:pt x="474" y="16"/>
                  </a:cubicBezTo>
                  <a:cubicBezTo>
                    <a:pt x="474" y="14"/>
                    <a:pt x="474" y="14"/>
                    <a:pt x="474" y="14"/>
                  </a:cubicBezTo>
                  <a:cubicBezTo>
                    <a:pt x="475" y="14"/>
                    <a:pt x="475" y="14"/>
                    <a:pt x="475" y="14"/>
                  </a:cubicBezTo>
                  <a:cubicBezTo>
                    <a:pt x="474" y="27"/>
                    <a:pt x="474" y="27"/>
                    <a:pt x="474" y="27"/>
                  </a:cubicBezTo>
                  <a:cubicBezTo>
                    <a:pt x="473" y="27"/>
                    <a:pt x="473" y="27"/>
                    <a:pt x="473" y="27"/>
                  </a:cubicBezTo>
                  <a:cubicBezTo>
                    <a:pt x="473" y="25"/>
                    <a:pt x="473" y="25"/>
                    <a:pt x="473" y="25"/>
                  </a:cubicBezTo>
                  <a:cubicBezTo>
                    <a:pt x="473" y="24"/>
                    <a:pt x="473" y="23"/>
                    <a:pt x="473" y="23"/>
                  </a:cubicBezTo>
                  <a:cubicBezTo>
                    <a:pt x="472" y="22"/>
                    <a:pt x="472" y="22"/>
                    <a:pt x="472" y="22"/>
                  </a:cubicBezTo>
                  <a:cubicBezTo>
                    <a:pt x="463" y="21"/>
                    <a:pt x="463" y="21"/>
                    <a:pt x="463" y="21"/>
                  </a:cubicBezTo>
                  <a:cubicBezTo>
                    <a:pt x="446" y="28"/>
                    <a:pt x="446" y="28"/>
                    <a:pt x="446" y="28"/>
                  </a:cubicBezTo>
                  <a:cubicBezTo>
                    <a:pt x="446" y="28"/>
                    <a:pt x="445" y="29"/>
                    <a:pt x="445" y="29"/>
                  </a:cubicBezTo>
                  <a:cubicBezTo>
                    <a:pt x="444" y="30"/>
                    <a:pt x="444" y="30"/>
                    <a:pt x="444" y="31"/>
                  </a:cubicBezTo>
                  <a:cubicBezTo>
                    <a:pt x="444" y="32"/>
                    <a:pt x="444" y="32"/>
                    <a:pt x="444" y="32"/>
                  </a:cubicBezTo>
                  <a:cubicBezTo>
                    <a:pt x="443" y="32"/>
                    <a:pt x="443" y="32"/>
                    <a:pt x="443" y="32"/>
                  </a:cubicBezTo>
                  <a:cubicBezTo>
                    <a:pt x="444" y="21"/>
                    <a:pt x="444" y="21"/>
                    <a:pt x="444" y="21"/>
                  </a:cubicBezTo>
                  <a:cubicBezTo>
                    <a:pt x="445" y="21"/>
                    <a:pt x="445" y="21"/>
                    <a:pt x="445" y="21"/>
                  </a:cubicBezTo>
                  <a:cubicBezTo>
                    <a:pt x="445" y="22"/>
                    <a:pt x="445" y="22"/>
                    <a:pt x="445" y="22"/>
                  </a:cubicBezTo>
                  <a:cubicBezTo>
                    <a:pt x="445" y="23"/>
                    <a:pt x="445" y="24"/>
                    <a:pt x="445" y="24"/>
                  </a:cubicBezTo>
                  <a:cubicBezTo>
                    <a:pt x="446" y="24"/>
                    <a:pt x="446" y="24"/>
                    <a:pt x="447" y="24"/>
                  </a:cubicBezTo>
                  <a:cubicBezTo>
                    <a:pt x="460" y="18"/>
                    <a:pt x="460" y="18"/>
                    <a:pt x="460" y="18"/>
                  </a:cubicBezTo>
                  <a:cubicBezTo>
                    <a:pt x="461" y="18"/>
                    <a:pt x="461" y="18"/>
                    <a:pt x="461" y="18"/>
                  </a:cubicBezTo>
                  <a:cubicBezTo>
                    <a:pt x="448" y="10"/>
                    <a:pt x="448" y="10"/>
                    <a:pt x="448" y="10"/>
                  </a:cubicBezTo>
                  <a:close/>
                  <a:moveTo>
                    <a:pt x="470" y="48"/>
                  </a:moveTo>
                  <a:cubicBezTo>
                    <a:pt x="466" y="61"/>
                    <a:pt x="466" y="61"/>
                    <a:pt x="466" y="61"/>
                  </a:cubicBezTo>
                  <a:cubicBezTo>
                    <a:pt x="465" y="61"/>
                    <a:pt x="465" y="61"/>
                    <a:pt x="465" y="61"/>
                  </a:cubicBezTo>
                  <a:cubicBezTo>
                    <a:pt x="466" y="59"/>
                    <a:pt x="466" y="59"/>
                    <a:pt x="466" y="59"/>
                  </a:cubicBezTo>
                  <a:cubicBezTo>
                    <a:pt x="466" y="58"/>
                    <a:pt x="466" y="57"/>
                    <a:pt x="466" y="57"/>
                  </a:cubicBezTo>
                  <a:cubicBezTo>
                    <a:pt x="466" y="56"/>
                    <a:pt x="465" y="56"/>
                    <a:pt x="465" y="56"/>
                  </a:cubicBezTo>
                  <a:cubicBezTo>
                    <a:pt x="441" y="49"/>
                    <a:pt x="441" y="49"/>
                    <a:pt x="441" y="49"/>
                  </a:cubicBezTo>
                  <a:cubicBezTo>
                    <a:pt x="440" y="49"/>
                    <a:pt x="440" y="49"/>
                    <a:pt x="439" y="49"/>
                  </a:cubicBezTo>
                  <a:cubicBezTo>
                    <a:pt x="439" y="49"/>
                    <a:pt x="439" y="50"/>
                    <a:pt x="439" y="51"/>
                  </a:cubicBezTo>
                  <a:cubicBezTo>
                    <a:pt x="438" y="53"/>
                    <a:pt x="438" y="55"/>
                    <a:pt x="438" y="56"/>
                  </a:cubicBezTo>
                  <a:cubicBezTo>
                    <a:pt x="439" y="57"/>
                    <a:pt x="440" y="58"/>
                    <a:pt x="442" y="60"/>
                  </a:cubicBezTo>
                  <a:cubicBezTo>
                    <a:pt x="441" y="62"/>
                    <a:pt x="441" y="62"/>
                    <a:pt x="441" y="62"/>
                  </a:cubicBezTo>
                  <a:cubicBezTo>
                    <a:pt x="435" y="58"/>
                    <a:pt x="435" y="58"/>
                    <a:pt x="435" y="58"/>
                  </a:cubicBezTo>
                  <a:cubicBezTo>
                    <a:pt x="442" y="35"/>
                    <a:pt x="442" y="35"/>
                    <a:pt x="442" y="35"/>
                  </a:cubicBezTo>
                  <a:cubicBezTo>
                    <a:pt x="449" y="35"/>
                    <a:pt x="449" y="35"/>
                    <a:pt x="449" y="35"/>
                  </a:cubicBezTo>
                  <a:cubicBezTo>
                    <a:pt x="449" y="36"/>
                    <a:pt x="449" y="36"/>
                    <a:pt x="449" y="36"/>
                  </a:cubicBezTo>
                  <a:cubicBezTo>
                    <a:pt x="446" y="37"/>
                    <a:pt x="444" y="37"/>
                    <a:pt x="444" y="38"/>
                  </a:cubicBezTo>
                  <a:cubicBezTo>
                    <a:pt x="443" y="38"/>
                    <a:pt x="442" y="40"/>
                    <a:pt x="441" y="42"/>
                  </a:cubicBezTo>
                  <a:cubicBezTo>
                    <a:pt x="441" y="44"/>
                    <a:pt x="441" y="44"/>
                    <a:pt x="441" y="45"/>
                  </a:cubicBezTo>
                  <a:cubicBezTo>
                    <a:pt x="441" y="45"/>
                    <a:pt x="441" y="45"/>
                    <a:pt x="442" y="45"/>
                  </a:cubicBezTo>
                  <a:cubicBezTo>
                    <a:pt x="466" y="52"/>
                    <a:pt x="466" y="52"/>
                    <a:pt x="466" y="52"/>
                  </a:cubicBezTo>
                  <a:cubicBezTo>
                    <a:pt x="466" y="52"/>
                    <a:pt x="467" y="52"/>
                    <a:pt x="467" y="52"/>
                  </a:cubicBezTo>
                  <a:cubicBezTo>
                    <a:pt x="467" y="51"/>
                    <a:pt x="468" y="51"/>
                    <a:pt x="468" y="50"/>
                  </a:cubicBezTo>
                  <a:cubicBezTo>
                    <a:pt x="469" y="48"/>
                    <a:pt x="469" y="48"/>
                    <a:pt x="469" y="48"/>
                  </a:cubicBezTo>
                  <a:cubicBezTo>
                    <a:pt x="470" y="48"/>
                    <a:pt x="470" y="48"/>
                    <a:pt x="470" y="48"/>
                  </a:cubicBezTo>
                  <a:close/>
                  <a:moveTo>
                    <a:pt x="427" y="81"/>
                  </a:moveTo>
                  <a:cubicBezTo>
                    <a:pt x="429" y="76"/>
                    <a:pt x="429" y="76"/>
                    <a:pt x="429" y="76"/>
                  </a:cubicBezTo>
                  <a:cubicBezTo>
                    <a:pt x="429" y="75"/>
                    <a:pt x="430" y="74"/>
                    <a:pt x="430" y="74"/>
                  </a:cubicBezTo>
                  <a:cubicBezTo>
                    <a:pt x="430" y="74"/>
                    <a:pt x="431" y="74"/>
                    <a:pt x="431" y="74"/>
                  </a:cubicBezTo>
                  <a:cubicBezTo>
                    <a:pt x="455" y="83"/>
                    <a:pt x="455" y="83"/>
                    <a:pt x="455" y="83"/>
                  </a:cubicBezTo>
                  <a:cubicBezTo>
                    <a:pt x="455" y="83"/>
                    <a:pt x="456" y="83"/>
                    <a:pt x="456" y="84"/>
                  </a:cubicBezTo>
                  <a:cubicBezTo>
                    <a:pt x="456" y="84"/>
                    <a:pt x="456" y="85"/>
                    <a:pt x="455" y="86"/>
                  </a:cubicBezTo>
                  <a:cubicBezTo>
                    <a:pt x="453" y="91"/>
                    <a:pt x="453" y="91"/>
                    <a:pt x="453" y="91"/>
                  </a:cubicBezTo>
                  <a:cubicBezTo>
                    <a:pt x="454" y="91"/>
                    <a:pt x="454" y="91"/>
                    <a:pt x="454" y="91"/>
                  </a:cubicBezTo>
                  <a:cubicBezTo>
                    <a:pt x="462" y="73"/>
                    <a:pt x="462" y="73"/>
                    <a:pt x="462" y="73"/>
                  </a:cubicBezTo>
                  <a:cubicBezTo>
                    <a:pt x="461" y="72"/>
                    <a:pt x="461" y="72"/>
                    <a:pt x="461" y="72"/>
                  </a:cubicBezTo>
                  <a:cubicBezTo>
                    <a:pt x="458" y="78"/>
                    <a:pt x="458" y="78"/>
                    <a:pt x="458" y="78"/>
                  </a:cubicBezTo>
                  <a:cubicBezTo>
                    <a:pt x="458" y="78"/>
                    <a:pt x="458" y="79"/>
                    <a:pt x="458" y="79"/>
                  </a:cubicBezTo>
                  <a:cubicBezTo>
                    <a:pt x="457" y="79"/>
                    <a:pt x="457" y="79"/>
                    <a:pt x="456" y="79"/>
                  </a:cubicBezTo>
                  <a:cubicBezTo>
                    <a:pt x="433" y="70"/>
                    <a:pt x="433" y="70"/>
                    <a:pt x="433" y="70"/>
                  </a:cubicBezTo>
                  <a:cubicBezTo>
                    <a:pt x="432" y="70"/>
                    <a:pt x="432" y="70"/>
                    <a:pt x="432" y="69"/>
                  </a:cubicBezTo>
                  <a:cubicBezTo>
                    <a:pt x="432" y="69"/>
                    <a:pt x="432" y="68"/>
                    <a:pt x="432" y="68"/>
                  </a:cubicBezTo>
                  <a:cubicBezTo>
                    <a:pt x="434" y="62"/>
                    <a:pt x="434" y="62"/>
                    <a:pt x="434" y="62"/>
                  </a:cubicBezTo>
                  <a:cubicBezTo>
                    <a:pt x="433" y="62"/>
                    <a:pt x="433" y="62"/>
                    <a:pt x="433" y="62"/>
                  </a:cubicBezTo>
                  <a:cubicBezTo>
                    <a:pt x="426" y="81"/>
                    <a:pt x="426" y="81"/>
                    <a:pt x="426" y="81"/>
                  </a:cubicBezTo>
                  <a:cubicBezTo>
                    <a:pt x="427" y="81"/>
                    <a:pt x="427" y="81"/>
                    <a:pt x="427" y="81"/>
                  </a:cubicBezTo>
                  <a:close/>
                  <a:moveTo>
                    <a:pt x="432" y="102"/>
                  </a:moveTo>
                  <a:cubicBezTo>
                    <a:pt x="428" y="105"/>
                    <a:pt x="426" y="107"/>
                    <a:pt x="424" y="108"/>
                  </a:cubicBezTo>
                  <a:cubicBezTo>
                    <a:pt x="422" y="109"/>
                    <a:pt x="420" y="109"/>
                    <a:pt x="418" y="108"/>
                  </a:cubicBezTo>
                  <a:cubicBezTo>
                    <a:pt x="417" y="107"/>
                    <a:pt x="416" y="106"/>
                    <a:pt x="416" y="103"/>
                  </a:cubicBezTo>
                  <a:cubicBezTo>
                    <a:pt x="415" y="100"/>
                    <a:pt x="416" y="97"/>
                    <a:pt x="418" y="94"/>
                  </a:cubicBezTo>
                  <a:cubicBezTo>
                    <a:pt x="419" y="93"/>
                    <a:pt x="420" y="91"/>
                    <a:pt x="421" y="90"/>
                  </a:cubicBezTo>
                  <a:cubicBezTo>
                    <a:pt x="422" y="89"/>
                    <a:pt x="422" y="88"/>
                    <a:pt x="423" y="88"/>
                  </a:cubicBezTo>
                  <a:cubicBezTo>
                    <a:pt x="423" y="87"/>
                    <a:pt x="423" y="87"/>
                    <a:pt x="423" y="86"/>
                  </a:cubicBezTo>
                  <a:cubicBezTo>
                    <a:pt x="423" y="86"/>
                    <a:pt x="423" y="85"/>
                    <a:pt x="423" y="85"/>
                  </a:cubicBezTo>
                  <a:cubicBezTo>
                    <a:pt x="430" y="87"/>
                    <a:pt x="430" y="87"/>
                    <a:pt x="430" y="87"/>
                  </a:cubicBezTo>
                  <a:cubicBezTo>
                    <a:pt x="429" y="89"/>
                    <a:pt x="429" y="89"/>
                    <a:pt x="429" y="89"/>
                  </a:cubicBezTo>
                  <a:cubicBezTo>
                    <a:pt x="427" y="89"/>
                    <a:pt x="424" y="89"/>
                    <a:pt x="423" y="90"/>
                  </a:cubicBezTo>
                  <a:cubicBezTo>
                    <a:pt x="421" y="91"/>
                    <a:pt x="420" y="93"/>
                    <a:pt x="419" y="95"/>
                  </a:cubicBezTo>
                  <a:cubicBezTo>
                    <a:pt x="417" y="98"/>
                    <a:pt x="417" y="100"/>
                    <a:pt x="417" y="102"/>
                  </a:cubicBezTo>
                  <a:cubicBezTo>
                    <a:pt x="418" y="103"/>
                    <a:pt x="418" y="104"/>
                    <a:pt x="420" y="105"/>
                  </a:cubicBezTo>
                  <a:cubicBezTo>
                    <a:pt x="421" y="106"/>
                    <a:pt x="422" y="106"/>
                    <a:pt x="423" y="105"/>
                  </a:cubicBezTo>
                  <a:cubicBezTo>
                    <a:pt x="424" y="105"/>
                    <a:pt x="427" y="103"/>
                    <a:pt x="431" y="99"/>
                  </a:cubicBezTo>
                  <a:cubicBezTo>
                    <a:pt x="434" y="96"/>
                    <a:pt x="436" y="94"/>
                    <a:pt x="438" y="93"/>
                  </a:cubicBezTo>
                  <a:cubicBezTo>
                    <a:pt x="440" y="93"/>
                    <a:pt x="442" y="93"/>
                    <a:pt x="444" y="94"/>
                  </a:cubicBezTo>
                  <a:cubicBezTo>
                    <a:pt x="446" y="95"/>
                    <a:pt x="447" y="96"/>
                    <a:pt x="447" y="99"/>
                  </a:cubicBezTo>
                  <a:cubicBezTo>
                    <a:pt x="448" y="102"/>
                    <a:pt x="447" y="105"/>
                    <a:pt x="445" y="108"/>
                  </a:cubicBezTo>
                  <a:cubicBezTo>
                    <a:pt x="444" y="110"/>
                    <a:pt x="443" y="111"/>
                    <a:pt x="442" y="112"/>
                  </a:cubicBezTo>
                  <a:cubicBezTo>
                    <a:pt x="441" y="113"/>
                    <a:pt x="441" y="114"/>
                    <a:pt x="440" y="115"/>
                  </a:cubicBezTo>
                  <a:cubicBezTo>
                    <a:pt x="440" y="115"/>
                    <a:pt x="440" y="116"/>
                    <a:pt x="440" y="116"/>
                  </a:cubicBezTo>
                  <a:cubicBezTo>
                    <a:pt x="440" y="117"/>
                    <a:pt x="440" y="118"/>
                    <a:pt x="440" y="118"/>
                  </a:cubicBezTo>
                  <a:cubicBezTo>
                    <a:pt x="431" y="116"/>
                    <a:pt x="431" y="116"/>
                    <a:pt x="431" y="116"/>
                  </a:cubicBezTo>
                  <a:cubicBezTo>
                    <a:pt x="432" y="114"/>
                    <a:pt x="432" y="114"/>
                    <a:pt x="432" y="114"/>
                  </a:cubicBezTo>
                  <a:cubicBezTo>
                    <a:pt x="435" y="115"/>
                    <a:pt x="437" y="114"/>
                    <a:pt x="439" y="113"/>
                  </a:cubicBezTo>
                  <a:cubicBezTo>
                    <a:pt x="441" y="112"/>
                    <a:pt x="443" y="110"/>
                    <a:pt x="444" y="108"/>
                  </a:cubicBezTo>
                  <a:cubicBezTo>
                    <a:pt x="446" y="105"/>
                    <a:pt x="446" y="103"/>
                    <a:pt x="446" y="101"/>
                  </a:cubicBezTo>
                  <a:cubicBezTo>
                    <a:pt x="445" y="99"/>
                    <a:pt x="444" y="98"/>
                    <a:pt x="442" y="97"/>
                  </a:cubicBezTo>
                  <a:cubicBezTo>
                    <a:pt x="441" y="96"/>
                    <a:pt x="440" y="96"/>
                    <a:pt x="438" y="97"/>
                  </a:cubicBezTo>
                  <a:cubicBezTo>
                    <a:pt x="436" y="98"/>
                    <a:pt x="434" y="100"/>
                    <a:pt x="432" y="102"/>
                  </a:cubicBezTo>
                  <a:close/>
                  <a:moveTo>
                    <a:pt x="411" y="129"/>
                  </a:moveTo>
                  <a:cubicBezTo>
                    <a:pt x="415" y="124"/>
                    <a:pt x="415" y="124"/>
                    <a:pt x="415" y="124"/>
                  </a:cubicBezTo>
                  <a:cubicBezTo>
                    <a:pt x="416" y="123"/>
                    <a:pt x="417" y="121"/>
                    <a:pt x="417" y="119"/>
                  </a:cubicBezTo>
                  <a:cubicBezTo>
                    <a:pt x="418" y="117"/>
                    <a:pt x="417" y="115"/>
                    <a:pt x="415" y="114"/>
                  </a:cubicBezTo>
                  <a:cubicBezTo>
                    <a:pt x="413" y="112"/>
                    <a:pt x="412" y="112"/>
                    <a:pt x="410" y="112"/>
                  </a:cubicBezTo>
                  <a:cubicBezTo>
                    <a:pt x="408" y="113"/>
                    <a:pt x="406" y="114"/>
                    <a:pt x="404" y="117"/>
                  </a:cubicBezTo>
                  <a:cubicBezTo>
                    <a:pt x="403" y="119"/>
                    <a:pt x="403" y="119"/>
                    <a:pt x="403" y="119"/>
                  </a:cubicBezTo>
                  <a:cubicBezTo>
                    <a:pt x="402" y="120"/>
                    <a:pt x="402" y="120"/>
                    <a:pt x="402" y="121"/>
                  </a:cubicBezTo>
                  <a:cubicBezTo>
                    <a:pt x="402" y="121"/>
                    <a:pt x="402" y="122"/>
                    <a:pt x="402" y="122"/>
                  </a:cubicBezTo>
                  <a:cubicBezTo>
                    <a:pt x="411" y="129"/>
                    <a:pt x="411" y="129"/>
                    <a:pt x="411" y="129"/>
                  </a:cubicBezTo>
                  <a:close/>
                  <a:moveTo>
                    <a:pt x="417" y="110"/>
                  </a:moveTo>
                  <a:cubicBezTo>
                    <a:pt x="416" y="108"/>
                    <a:pt x="414" y="108"/>
                    <a:pt x="411" y="109"/>
                  </a:cubicBezTo>
                  <a:cubicBezTo>
                    <a:pt x="409" y="110"/>
                    <a:pt x="407" y="112"/>
                    <a:pt x="404" y="115"/>
                  </a:cubicBezTo>
                  <a:cubicBezTo>
                    <a:pt x="396" y="126"/>
                    <a:pt x="396" y="126"/>
                    <a:pt x="396" y="126"/>
                  </a:cubicBezTo>
                  <a:cubicBezTo>
                    <a:pt x="396" y="127"/>
                    <a:pt x="396" y="127"/>
                    <a:pt x="396" y="127"/>
                  </a:cubicBezTo>
                  <a:cubicBezTo>
                    <a:pt x="397" y="126"/>
                    <a:pt x="397" y="126"/>
                    <a:pt x="397" y="126"/>
                  </a:cubicBezTo>
                  <a:cubicBezTo>
                    <a:pt x="398" y="125"/>
                    <a:pt x="398" y="125"/>
                    <a:pt x="399" y="125"/>
                  </a:cubicBezTo>
                  <a:cubicBezTo>
                    <a:pt x="399" y="125"/>
                    <a:pt x="399" y="125"/>
                    <a:pt x="400" y="125"/>
                  </a:cubicBezTo>
                  <a:cubicBezTo>
                    <a:pt x="420" y="141"/>
                    <a:pt x="420" y="141"/>
                    <a:pt x="420" y="141"/>
                  </a:cubicBezTo>
                  <a:cubicBezTo>
                    <a:pt x="420" y="141"/>
                    <a:pt x="420" y="141"/>
                    <a:pt x="420" y="142"/>
                  </a:cubicBezTo>
                  <a:cubicBezTo>
                    <a:pt x="420" y="142"/>
                    <a:pt x="420" y="143"/>
                    <a:pt x="419" y="143"/>
                  </a:cubicBezTo>
                  <a:cubicBezTo>
                    <a:pt x="419" y="144"/>
                    <a:pt x="419" y="144"/>
                    <a:pt x="419" y="144"/>
                  </a:cubicBezTo>
                  <a:cubicBezTo>
                    <a:pt x="419" y="145"/>
                    <a:pt x="419" y="145"/>
                    <a:pt x="419" y="145"/>
                  </a:cubicBezTo>
                  <a:cubicBezTo>
                    <a:pt x="427" y="136"/>
                    <a:pt x="427" y="136"/>
                    <a:pt x="427" y="136"/>
                  </a:cubicBezTo>
                  <a:cubicBezTo>
                    <a:pt x="426" y="135"/>
                    <a:pt x="426" y="135"/>
                    <a:pt x="426" y="135"/>
                  </a:cubicBezTo>
                  <a:cubicBezTo>
                    <a:pt x="425" y="136"/>
                    <a:pt x="425" y="136"/>
                    <a:pt x="425" y="136"/>
                  </a:cubicBezTo>
                  <a:cubicBezTo>
                    <a:pt x="424" y="137"/>
                    <a:pt x="424" y="137"/>
                    <a:pt x="423" y="137"/>
                  </a:cubicBezTo>
                  <a:cubicBezTo>
                    <a:pt x="423" y="138"/>
                    <a:pt x="423" y="138"/>
                    <a:pt x="422" y="137"/>
                  </a:cubicBezTo>
                  <a:cubicBezTo>
                    <a:pt x="412" y="130"/>
                    <a:pt x="412" y="130"/>
                    <a:pt x="412" y="130"/>
                  </a:cubicBezTo>
                  <a:cubicBezTo>
                    <a:pt x="415" y="125"/>
                    <a:pt x="415" y="125"/>
                    <a:pt x="415" y="125"/>
                  </a:cubicBezTo>
                  <a:cubicBezTo>
                    <a:pt x="433" y="128"/>
                    <a:pt x="433" y="128"/>
                    <a:pt x="433" y="128"/>
                  </a:cubicBezTo>
                  <a:cubicBezTo>
                    <a:pt x="437" y="122"/>
                    <a:pt x="437" y="122"/>
                    <a:pt x="437" y="122"/>
                  </a:cubicBezTo>
                  <a:cubicBezTo>
                    <a:pt x="436" y="122"/>
                    <a:pt x="436" y="122"/>
                    <a:pt x="436" y="122"/>
                  </a:cubicBezTo>
                  <a:cubicBezTo>
                    <a:pt x="435" y="123"/>
                    <a:pt x="435" y="123"/>
                    <a:pt x="435" y="123"/>
                  </a:cubicBezTo>
                  <a:cubicBezTo>
                    <a:pt x="435" y="123"/>
                    <a:pt x="435" y="123"/>
                    <a:pt x="434" y="124"/>
                  </a:cubicBezTo>
                  <a:cubicBezTo>
                    <a:pt x="434" y="124"/>
                    <a:pt x="433" y="124"/>
                    <a:pt x="433" y="124"/>
                  </a:cubicBezTo>
                  <a:cubicBezTo>
                    <a:pt x="418" y="122"/>
                    <a:pt x="418" y="122"/>
                    <a:pt x="418" y="122"/>
                  </a:cubicBezTo>
                  <a:cubicBezTo>
                    <a:pt x="419" y="120"/>
                    <a:pt x="420" y="118"/>
                    <a:pt x="420" y="115"/>
                  </a:cubicBezTo>
                  <a:cubicBezTo>
                    <a:pt x="420" y="113"/>
                    <a:pt x="419" y="111"/>
                    <a:pt x="417" y="110"/>
                  </a:cubicBezTo>
                  <a:close/>
                  <a:moveTo>
                    <a:pt x="376" y="148"/>
                  </a:moveTo>
                  <a:cubicBezTo>
                    <a:pt x="376" y="147"/>
                    <a:pt x="376" y="147"/>
                    <a:pt x="376" y="147"/>
                  </a:cubicBezTo>
                  <a:cubicBezTo>
                    <a:pt x="393" y="129"/>
                    <a:pt x="393" y="129"/>
                    <a:pt x="393" y="129"/>
                  </a:cubicBezTo>
                  <a:cubicBezTo>
                    <a:pt x="399" y="131"/>
                    <a:pt x="399" y="131"/>
                    <a:pt x="399" y="131"/>
                  </a:cubicBezTo>
                  <a:cubicBezTo>
                    <a:pt x="398" y="132"/>
                    <a:pt x="398" y="132"/>
                    <a:pt x="398" y="132"/>
                  </a:cubicBezTo>
                  <a:cubicBezTo>
                    <a:pt x="396" y="132"/>
                    <a:pt x="394" y="132"/>
                    <a:pt x="393" y="133"/>
                  </a:cubicBezTo>
                  <a:cubicBezTo>
                    <a:pt x="391" y="133"/>
                    <a:pt x="389" y="134"/>
                    <a:pt x="388" y="135"/>
                  </a:cubicBezTo>
                  <a:cubicBezTo>
                    <a:pt x="383" y="141"/>
                    <a:pt x="383" y="141"/>
                    <a:pt x="383" y="141"/>
                  </a:cubicBezTo>
                  <a:cubicBezTo>
                    <a:pt x="383" y="141"/>
                    <a:pt x="383" y="142"/>
                    <a:pt x="383" y="142"/>
                  </a:cubicBezTo>
                  <a:cubicBezTo>
                    <a:pt x="382" y="143"/>
                    <a:pt x="382" y="143"/>
                    <a:pt x="383" y="143"/>
                  </a:cubicBezTo>
                  <a:cubicBezTo>
                    <a:pt x="391" y="151"/>
                    <a:pt x="391" y="151"/>
                    <a:pt x="391" y="151"/>
                  </a:cubicBezTo>
                  <a:cubicBezTo>
                    <a:pt x="396" y="145"/>
                    <a:pt x="396" y="145"/>
                    <a:pt x="396" y="145"/>
                  </a:cubicBezTo>
                  <a:cubicBezTo>
                    <a:pt x="397" y="144"/>
                    <a:pt x="398" y="143"/>
                    <a:pt x="398" y="142"/>
                  </a:cubicBezTo>
                  <a:cubicBezTo>
                    <a:pt x="398" y="141"/>
                    <a:pt x="397" y="140"/>
                    <a:pt x="397" y="139"/>
                  </a:cubicBezTo>
                  <a:cubicBezTo>
                    <a:pt x="396" y="139"/>
                    <a:pt x="396" y="139"/>
                    <a:pt x="396" y="139"/>
                  </a:cubicBezTo>
                  <a:cubicBezTo>
                    <a:pt x="397" y="138"/>
                    <a:pt x="397" y="138"/>
                    <a:pt x="397" y="138"/>
                  </a:cubicBezTo>
                  <a:cubicBezTo>
                    <a:pt x="404" y="145"/>
                    <a:pt x="404" y="145"/>
                    <a:pt x="404" y="145"/>
                  </a:cubicBezTo>
                  <a:cubicBezTo>
                    <a:pt x="403" y="146"/>
                    <a:pt x="403" y="146"/>
                    <a:pt x="403" y="146"/>
                  </a:cubicBezTo>
                  <a:cubicBezTo>
                    <a:pt x="403" y="145"/>
                    <a:pt x="403" y="145"/>
                    <a:pt x="403" y="145"/>
                  </a:cubicBezTo>
                  <a:cubicBezTo>
                    <a:pt x="402" y="144"/>
                    <a:pt x="401" y="144"/>
                    <a:pt x="400" y="144"/>
                  </a:cubicBezTo>
                  <a:cubicBezTo>
                    <a:pt x="399" y="144"/>
                    <a:pt x="398" y="145"/>
                    <a:pt x="397" y="146"/>
                  </a:cubicBezTo>
                  <a:cubicBezTo>
                    <a:pt x="392" y="151"/>
                    <a:pt x="392" y="151"/>
                    <a:pt x="392" y="151"/>
                  </a:cubicBezTo>
                  <a:cubicBezTo>
                    <a:pt x="401" y="160"/>
                    <a:pt x="401" y="160"/>
                    <a:pt x="401" y="160"/>
                  </a:cubicBezTo>
                  <a:cubicBezTo>
                    <a:pt x="402" y="161"/>
                    <a:pt x="402" y="161"/>
                    <a:pt x="403" y="161"/>
                  </a:cubicBezTo>
                  <a:cubicBezTo>
                    <a:pt x="403" y="161"/>
                    <a:pt x="403" y="160"/>
                    <a:pt x="404" y="160"/>
                  </a:cubicBezTo>
                  <a:cubicBezTo>
                    <a:pt x="408" y="155"/>
                    <a:pt x="408" y="155"/>
                    <a:pt x="408" y="155"/>
                  </a:cubicBezTo>
                  <a:cubicBezTo>
                    <a:pt x="410" y="153"/>
                    <a:pt x="411" y="151"/>
                    <a:pt x="412" y="149"/>
                  </a:cubicBezTo>
                  <a:cubicBezTo>
                    <a:pt x="412" y="147"/>
                    <a:pt x="412" y="145"/>
                    <a:pt x="411" y="143"/>
                  </a:cubicBezTo>
                  <a:cubicBezTo>
                    <a:pt x="412" y="142"/>
                    <a:pt x="412" y="142"/>
                    <a:pt x="412" y="142"/>
                  </a:cubicBezTo>
                  <a:cubicBezTo>
                    <a:pt x="415" y="149"/>
                    <a:pt x="415" y="149"/>
                    <a:pt x="415" y="149"/>
                  </a:cubicBezTo>
                  <a:cubicBezTo>
                    <a:pt x="398" y="168"/>
                    <a:pt x="398" y="168"/>
                    <a:pt x="398" y="168"/>
                  </a:cubicBezTo>
                  <a:cubicBezTo>
                    <a:pt x="397" y="167"/>
                    <a:pt x="397" y="167"/>
                    <a:pt x="397" y="167"/>
                  </a:cubicBezTo>
                  <a:cubicBezTo>
                    <a:pt x="398" y="166"/>
                    <a:pt x="398" y="166"/>
                    <a:pt x="398" y="166"/>
                  </a:cubicBezTo>
                  <a:cubicBezTo>
                    <a:pt x="399" y="165"/>
                    <a:pt x="399" y="165"/>
                    <a:pt x="399" y="165"/>
                  </a:cubicBezTo>
                  <a:cubicBezTo>
                    <a:pt x="399" y="164"/>
                    <a:pt x="399" y="164"/>
                    <a:pt x="399" y="163"/>
                  </a:cubicBezTo>
                  <a:cubicBezTo>
                    <a:pt x="380" y="146"/>
                    <a:pt x="380" y="146"/>
                    <a:pt x="380" y="146"/>
                  </a:cubicBezTo>
                  <a:cubicBezTo>
                    <a:pt x="380" y="146"/>
                    <a:pt x="379" y="146"/>
                    <a:pt x="379" y="146"/>
                  </a:cubicBezTo>
                  <a:cubicBezTo>
                    <a:pt x="379" y="146"/>
                    <a:pt x="378" y="146"/>
                    <a:pt x="377" y="147"/>
                  </a:cubicBezTo>
                  <a:cubicBezTo>
                    <a:pt x="376" y="148"/>
                    <a:pt x="376" y="148"/>
                    <a:pt x="376" y="148"/>
                  </a:cubicBezTo>
                  <a:close/>
                  <a:moveTo>
                    <a:pt x="370" y="152"/>
                  </a:moveTo>
                  <a:cubicBezTo>
                    <a:pt x="371" y="151"/>
                    <a:pt x="371" y="151"/>
                    <a:pt x="371" y="151"/>
                  </a:cubicBezTo>
                  <a:cubicBezTo>
                    <a:pt x="372" y="151"/>
                    <a:pt x="372" y="151"/>
                    <a:pt x="373" y="151"/>
                  </a:cubicBezTo>
                  <a:cubicBezTo>
                    <a:pt x="373" y="151"/>
                    <a:pt x="374" y="151"/>
                    <a:pt x="374" y="152"/>
                  </a:cubicBezTo>
                  <a:cubicBezTo>
                    <a:pt x="380" y="172"/>
                    <a:pt x="380" y="172"/>
                    <a:pt x="380" y="172"/>
                  </a:cubicBezTo>
                  <a:cubicBezTo>
                    <a:pt x="380" y="173"/>
                    <a:pt x="380" y="173"/>
                    <a:pt x="380" y="173"/>
                  </a:cubicBezTo>
                  <a:cubicBezTo>
                    <a:pt x="362" y="161"/>
                    <a:pt x="362" y="161"/>
                    <a:pt x="362" y="161"/>
                  </a:cubicBezTo>
                  <a:cubicBezTo>
                    <a:pt x="361" y="161"/>
                    <a:pt x="361" y="161"/>
                    <a:pt x="361" y="160"/>
                  </a:cubicBezTo>
                  <a:cubicBezTo>
                    <a:pt x="361" y="160"/>
                    <a:pt x="361" y="159"/>
                    <a:pt x="362" y="159"/>
                  </a:cubicBezTo>
                  <a:cubicBezTo>
                    <a:pt x="363" y="158"/>
                    <a:pt x="363" y="158"/>
                    <a:pt x="363" y="158"/>
                  </a:cubicBezTo>
                  <a:cubicBezTo>
                    <a:pt x="362" y="157"/>
                    <a:pt x="362" y="157"/>
                    <a:pt x="362" y="157"/>
                  </a:cubicBezTo>
                  <a:cubicBezTo>
                    <a:pt x="354" y="164"/>
                    <a:pt x="354" y="164"/>
                    <a:pt x="354" y="164"/>
                  </a:cubicBezTo>
                  <a:cubicBezTo>
                    <a:pt x="354" y="165"/>
                    <a:pt x="354" y="165"/>
                    <a:pt x="354" y="165"/>
                  </a:cubicBezTo>
                  <a:cubicBezTo>
                    <a:pt x="355" y="164"/>
                    <a:pt x="355" y="164"/>
                    <a:pt x="355" y="164"/>
                  </a:cubicBezTo>
                  <a:cubicBezTo>
                    <a:pt x="356" y="163"/>
                    <a:pt x="357" y="163"/>
                    <a:pt x="357" y="163"/>
                  </a:cubicBezTo>
                  <a:cubicBezTo>
                    <a:pt x="358" y="163"/>
                    <a:pt x="358" y="164"/>
                    <a:pt x="359" y="164"/>
                  </a:cubicBezTo>
                  <a:cubicBezTo>
                    <a:pt x="383" y="179"/>
                    <a:pt x="383" y="179"/>
                    <a:pt x="383" y="179"/>
                  </a:cubicBezTo>
                  <a:cubicBezTo>
                    <a:pt x="384" y="178"/>
                    <a:pt x="384" y="178"/>
                    <a:pt x="384" y="178"/>
                  </a:cubicBezTo>
                  <a:cubicBezTo>
                    <a:pt x="375" y="151"/>
                    <a:pt x="375" y="151"/>
                    <a:pt x="375" y="151"/>
                  </a:cubicBezTo>
                  <a:cubicBezTo>
                    <a:pt x="375" y="150"/>
                    <a:pt x="375" y="149"/>
                    <a:pt x="375" y="148"/>
                  </a:cubicBezTo>
                  <a:cubicBezTo>
                    <a:pt x="376" y="148"/>
                    <a:pt x="376" y="147"/>
                    <a:pt x="376" y="147"/>
                  </a:cubicBezTo>
                  <a:cubicBezTo>
                    <a:pt x="377" y="146"/>
                    <a:pt x="377" y="146"/>
                    <a:pt x="377" y="146"/>
                  </a:cubicBezTo>
                  <a:cubicBezTo>
                    <a:pt x="377" y="145"/>
                    <a:pt x="377" y="145"/>
                    <a:pt x="377" y="145"/>
                  </a:cubicBezTo>
                  <a:cubicBezTo>
                    <a:pt x="369" y="151"/>
                    <a:pt x="369" y="151"/>
                    <a:pt x="369" y="151"/>
                  </a:cubicBezTo>
                  <a:cubicBezTo>
                    <a:pt x="370" y="152"/>
                    <a:pt x="370" y="152"/>
                    <a:pt x="370" y="152"/>
                  </a:cubicBezTo>
                  <a:close/>
                  <a:moveTo>
                    <a:pt x="335" y="176"/>
                  </a:moveTo>
                  <a:cubicBezTo>
                    <a:pt x="335" y="175"/>
                    <a:pt x="335" y="175"/>
                    <a:pt x="335" y="175"/>
                  </a:cubicBezTo>
                  <a:cubicBezTo>
                    <a:pt x="352" y="165"/>
                    <a:pt x="352" y="165"/>
                    <a:pt x="352" y="165"/>
                  </a:cubicBezTo>
                  <a:cubicBezTo>
                    <a:pt x="353" y="166"/>
                    <a:pt x="353" y="166"/>
                    <a:pt x="353" y="166"/>
                  </a:cubicBezTo>
                  <a:cubicBezTo>
                    <a:pt x="348" y="168"/>
                    <a:pt x="348" y="168"/>
                    <a:pt x="348" y="168"/>
                  </a:cubicBezTo>
                  <a:cubicBezTo>
                    <a:pt x="347" y="169"/>
                    <a:pt x="347" y="169"/>
                    <a:pt x="346" y="170"/>
                  </a:cubicBezTo>
                  <a:cubicBezTo>
                    <a:pt x="346" y="170"/>
                    <a:pt x="346" y="170"/>
                    <a:pt x="346" y="171"/>
                  </a:cubicBezTo>
                  <a:cubicBezTo>
                    <a:pt x="359" y="193"/>
                    <a:pt x="359" y="193"/>
                    <a:pt x="359" y="193"/>
                  </a:cubicBezTo>
                  <a:cubicBezTo>
                    <a:pt x="359" y="193"/>
                    <a:pt x="360" y="193"/>
                    <a:pt x="360" y="193"/>
                  </a:cubicBezTo>
                  <a:cubicBezTo>
                    <a:pt x="361" y="193"/>
                    <a:pt x="361" y="193"/>
                    <a:pt x="362" y="193"/>
                  </a:cubicBezTo>
                  <a:cubicBezTo>
                    <a:pt x="367" y="190"/>
                    <a:pt x="367" y="190"/>
                    <a:pt x="367" y="190"/>
                  </a:cubicBezTo>
                  <a:cubicBezTo>
                    <a:pt x="367" y="191"/>
                    <a:pt x="367" y="191"/>
                    <a:pt x="367" y="191"/>
                  </a:cubicBezTo>
                  <a:cubicBezTo>
                    <a:pt x="350" y="201"/>
                    <a:pt x="350" y="201"/>
                    <a:pt x="350" y="201"/>
                  </a:cubicBezTo>
                  <a:cubicBezTo>
                    <a:pt x="349" y="200"/>
                    <a:pt x="349" y="200"/>
                    <a:pt x="349" y="200"/>
                  </a:cubicBezTo>
                  <a:cubicBezTo>
                    <a:pt x="354" y="197"/>
                    <a:pt x="354" y="197"/>
                    <a:pt x="354" y="197"/>
                  </a:cubicBezTo>
                  <a:cubicBezTo>
                    <a:pt x="355" y="197"/>
                    <a:pt x="355" y="196"/>
                    <a:pt x="356" y="196"/>
                  </a:cubicBezTo>
                  <a:cubicBezTo>
                    <a:pt x="356" y="195"/>
                    <a:pt x="356" y="195"/>
                    <a:pt x="356" y="195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43" y="172"/>
                    <a:pt x="342" y="172"/>
                    <a:pt x="342" y="172"/>
                  </a:cubicBezTo>
                  <a:cubicBezTo>
                    <a:pt x="342" y="172"/>
                    <a:pt x="341" y="172"/>
                    <a:pt x="340" y="173"/>
                  </a:cubicBezTo>
                  <a:cubicBezTo>
                    <a:pt x="335" y="176"/>
                    <a:pt x="335" y="176"/>
                    <a:pt x="335" y="176"/>
                  </a:cubicBezTo>
                  <a:close/>
                  <a:moveTo>
                    <a:pt x="336" y="199"/>
                  </a:moveTo>
                  <a:cubicBezTo>
                    <a:pt x="312" y="184"/>
                    <a:pt x="312" y="184"/>
                    <a:pt x="312" y="184"/>
                  </a:cubicBezTo>
                  <a:cubicBezTo>
                    <a:pt x="304" y="187"/>
                    <a:pt x="304" y="187"/>
                    <a:pt x="304" y="187"/>
                  </a:cubicBezTo>
                  <a:cubicBezTo>
                    <a:pt x="305" y="188"/>
                    <a:pt x="305" y="188"/>
                    <a:pt x="305" y="188"/>
                  </a:cubicBezTo>
                  <a:cubicBezTo>
                    <a:pt x="306" y="188"/>
                    <a:pt x="306" y="188"/>
                    <a:pt x="306" y="188"/>
                  </a:cubicBezTo>
                  <a:cubicBezTo>
                    <a:pt x="307" y="187"/>
                    <a:pt x="308" y="187"/>
                    <a:pt x="308" y="187"/>
                  </a:cubicBezTo>
                  <a:cubicBezTo>
                    <a:pt x="309" y="187"/>
                    <a:pt x="309" y="188"/>
                    <a:pt x="309" y="188"/>
                  </a:cubicBezTo>
                  <a:cubicBezTo>
                    <a:pt x="319" y="211"/>
                    <a:pt x="319" y="211"/>
                    <a:pt x="319" y="211"/>
                  </a:cubicBezTo>
                  <a:cubicBezTo>
                    <a:pt x="319" y="212"/>
                    <a:pt x="319" y="212"/>
                    <a:pt x="319" y="213"/>
                  </a:cubicBezTo>
                  <a:cubicBezTo>
                    <a:pt x="319" y="213"/>
                    <a:pt x="318" y="213"/>
                    <a:pt x="317" y="214"/>
                  </a:cubicBezTo>
                  <a:cubicBezTo>
                    <a:pt x="315" y="214"/>
                    <a:pt x="315" y="214"/>
                    <a:pt x="315" y="214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25" y="212"/>
                    <a:pt x="325" y="212"/>
                    <a:pt x="325" y="212"/>
                  </a:cubicBezTo>
                  <a:cubicBezTo>
                    <a:pt x="325" y="211"/>
                    <a:pt x="325" y="211"/>
                    <a:pt x="325" y="211"/>
                  </a:cubicBezTo>
                  <a:cubicBezTo>
                    <a:pt x="323" y="211"/>
                    <a:pt x="323" y="211"/>
                    <a:pt x="323" y="211"/>
                  </a:cubicBezTo>
                  <a:cubicBezTo>
                    <a:pt x="322" y="212"/>
                    <a:pt x="322" y="212"/>
                    <a:pt x="321" y="212"/>
                  </a:cubicBezTo>
                  <a:cubicBezTo>
                    <a:pt x="321" y="212"/>
                    <a:pt x="320" y="211"/>
                    <a:pt x="320" y="211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2" y="189"/>
                    <a:pt x="312" y="189"/>
                    <a:pt x="312" y="189"/>
                  </a:cubicBezTo>
                  <a:cubicBezTo>
                    <a:pt x="340" y="206"/>
                    <a:pt x="340" y="206"/>
                    <a:pt x="340" y="206"/>
                  </a:cubicBezTo>
                  <a:cubicBezTo>
                    <a:pt x="339" y="206"/>
                    <a:pt x="339" y="206"/>
                    <a:pt x="339" y="206"/>
                  </a:cubicBezTo>
                  <a:cubicBezTo>
                    <a:pt x="341" y="205"/>
                    <a:pt x="341" y="205"/>
                    <a:pt x="341" y="205"/>
                  </a:cubicBezTo>
                  <a:cubicBezTo>
                    <a:pt x="330" y="180"/>
                    <a:pt x="330" y="180"/>
                    <a:pt x="330" y="180"/>
                  </a:cubicBezTo>
                  <a:cubicBezTo>
                    <a:pt x="330" y="179"/>
                    <a:pt x="330" y="179"/>
                    <a:pt x="331" y="178"/>
                  </a:cubicBezTo>
                  <a:cubicBezTo>
                    <a:pt x="331" y="178"/>
                    <a:pt x="331" y="178"/>
                    <a:pt x="332" y="177"/>
                  </a:cubicBezTo>
                  <a:cubicBezTo>
                    <a:pt x="334" y="177"/>
                    <a:pt x="334" y="177"/>
                    <a:pt x="334" y="177"/>
                  </a:cubicBezTo>
                  <a:cubicBezTo>
                    <a:pt x="333" y="176"/>
                    <a:pt x="333" y="176"/>
                    <a:pt x="333" y="176"/>
                  </a:cubicBezTo>
                  <a:cubicBezTo>
                    <a:pt x="324" y="179"/>
                    <a:pt x="324" y="179"/>
                    <a:pt x="324" y="179"/>
                  </a:cubicBezTo>
                  <a:cubicBezTo>
                    <a:pt x="325" y="180"/>
                    <a:pt x="325" y="180"/>
                    <a:pt x="325" y="180"/>
                  </a:cubicBezTo>
                  <a:cubicBezTo>
                    <a:pt x="326" y="180"/>
                    <a:pt x="326" y="180"/>
                    <a:pt x="326" y="180"/>
                  </a:cubicBezTo>
                  <a:cubicBezTo>
                    <a:pt x="327" y="179"/>
                    <a:pt x="328" y="179"/>
                    <a:pt x="328" y="179"/>
                  </a:cubicBezTo>
                  <a:cubicBezTo>
                    <a:pt x="329" y="179"/>
                    <a:pt x="329" y="180"/>
                    <a:pt x="329" y="180"/>
                  </a:cubicBezTo>
                  <a:cubicBezTo>
                    <a:pt x="337" y="199"/>
                    <a:pt x="337" y="199"/>
                    <a:pt x="337" y="199"/>
                  </a:cubicBezTo>
                  <a:cubicBezTo>
                    <a:pt x="336" y="199"/>
                    <a:pt x="336" y="199"/>
                    <a:pt x="336" y="199"/>
                  </a:cubicBezTo>
                  <a:close/>
                  <a:moveTo>
                    <a:pt x="301" y="219"/>
                  </a:moveTo>
                  <a:cubicBezTo>
                    <a:pt x="303" y="218"/>
                    <a:pt x="305" y="217"/>
                    <a:pt x="307" y="215"/>
                  </a:cubicBezTo>
                  <a:cubicBezTo>
                    <a:pt x="308" y="213"/>
                    <a:pt x="308" y="212"/>
                    <a:pt x="308" y="21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1" y="190"/>
                  </a:cubicBezTo>
                  <a:cubicBezTo>
                    <a:pt x="301" y="189"/>
                    <a:pt x="300" y="189"/>
                    <a:pt x="300" y="190"/>
                  </a:cubicBezTo>
                  <a:cubicBezTo>
                    <a:pt x="298" y="190"/>
                    <a:pt x="298" y="190"/>
                    <a:pt x="298" y="190"/>
                  </a:cubicBezTo>
                  <a:cubicBezTo>
                    <a:pt x="298" y="189"/>
                    <a:pt x="298" y="189"/>
                    <a:pt x="298" y="189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8"/>
                    <a:pt x="307" y="188"/>
                    <a:pt x="307" y="188"/>
                  </a:cubicBezTo>
                  <a:cubicBezTo>
                    <a:pt x="306" y="188"/>
                    <a:pt x="306" y="188"/>
                    <a:pt x="306" y="188"/>
                  </a:cubicBezTo>
                  <a:cubicBezTo>
                    <a:pt x="305" y="188"/>
                    <a:pt x="304" y="189"/>
                    <a:pt x="304" y="189"/>
                  </a:cubicBezTo>
                  <a:cubicBezTo>
                    <a:pt x="304" y="189"/>
                    <a:pt x="304" y="190"/>
                    <a:pt x="304" y="190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0" y="212"/>
                    <a:pt x="309" y="214"/>
                    <a:pt x="308" y="216"/>
                  </a:cubicBezTo>
                  <a:cubicBezTo>
                    <a:pt x="306" y="218"/>
                    <a:pt x="304" y="219"/>
                    <a:pt x="301" y="220"/>
                  </a:cubicBezTo>
                  <a:cubicBezTo>
                    <a:pt x="298" y="221"/>
                    <a:pt x="295" y="221"/>
                    <a:pt x="293" y="221"/>
                  </a:cubicBezTo>
                  <a:cubicBezTo>
                    <a:pt x="290" y="220"/>
                    <a:pt x="289" y="219"/>
                    <a:pt x="288" y="216"/>
                  </a:cubicBezTo>
                  <a:cubicBezTo>
                    <a:pt x="282" y="196"/>
                    <a:pt x="282" y="196"/>
                    <a:pt x="282" y="196"/>
                  </a:cubicBezTo>
                  <a:cubicBezTo>
                    <a:pt x="282" y="196"/>
                    <a:pt x="282" y="195"/>
                    <a:pt x="281" y="195"/>
                  </a:cubicBezTo>
                  <a:cubicBezTo>
                    <a:pt x="281" y="195"/>
                    <a:pt x="280" y="195"/>
                    <a:pt x="280" y="195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8" y="195"/>
                    <a:pt x="278" y="195"/>
                    <a:pt x="278" y="195"/>
                  </a:cubicBezTo>
                  <a:cubicBezTo>
                    <a:pt x="289" y="192"/>
                    <a:pt x="289" y="192"/>
                    <a:pt x="289" y="192"/>
                  </a:cubicBezTo>
                  <a:cubicBezTo>
                    <a:pt x="289" y="193"/>
                    <a:pt x="289" y="193"/>
                    <a:pt x="289" y="193"/>
                  </a:cubicBezTo>
                  <a:cubicBezTo>
                    <a:pt x="288" y="193"/>
                    <a:pt x="288" y="193"/>
                    <a:pt x="288" y="193"/>
                  </a:cubicBezTo>
                  <a:cubicBezTo>
                    <a:pt x="287" y="193"/>
                    <a:pt x="287" y="194"/>
                    <a:pt x="286" y="194"/>
                  </a:cubicBezTo>
                  <a:cubicBezTo>
                    <a:pt x="286" y="194"/>
                    <a:pt x="286" y="195"/>
                    <a:pt x="286" y="195"/>
                  </a:cubicBezTo>
                  <a:cubicBezTo>
                    <a:pt x="292" y="215"/>
                    <a:pt x="292" y="215"/>
                    <a:pt x="292" y="215"/>
                  </a:cubicBezTo>
                  <a:cubicBezTo>
                    <a:pt x="292" y="217"/>
                    <a:pt x="293" y="219"/>
                    <a:pt x="295" y="219"/>
                  </a:cubicBezTo>
                  <a:cubicBezTo>
                    <a:pt x="297" y="219"/>
                    <a:pt x="299" y="219"/>
                    <a:pt x="301" y="219"/>
                  </a:cubicBezTo>
                  <a:close/>
                  <a:moveTo>
                    <a:pt x="244" y="198"/>
                  </a:moveTo>
                  <a:cubicBezTo>
                    <a:pt x="241" y="198"/>
                    <a:pt x="239" y="200"/>
                    <a:pt x="237" y="202"/>
                  </a:cubicBezTo>
                  <a:cubicBezTo>
                    <a:pt x="235" y="205"/>
                    <a:pt x="234" y="208"/>
                    <a:pt x="234" y="213"/>
                  </a:cubicBezTo>
                  <a:cubicBezTo>
                    <a:pt x="234" y="217"/>
                    <a:pt x="235" y="220"/>
                    <a:pt x="237" y="223"/>
                  </a:cubicBezTo>
                  <a:cubicBezTo>
                    <a:pt x="239" y="225"/>
                    <a:pt x="241" y="227"/>
                    <a:pt x="245" y="227"/>
                  </a:cubicBezTo>
                  <a:cubicBezTo>
                    <a:pt x="247" y="227"/>
                    <a:pt x="248" y="226"/>
                    <a:pt x="250" y="226"/>
                  </a:cubicBezTo>
                  <a:cubicBezTo>
                    <a:pt x="251" y="225"/>
                    <a:pt x="251" y="224"/>
                    <a:pt x="251" y="223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51" y="217"/>
                    <a:pt x="251" y="216"/>
                    <a:pt x="250" y="216"/>
                  </a:cubicBezTo>
                  <a:cubicBezTo>
                    <a:pt x="250" y="215"/>
                    <a:pt x="249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6" y="214"/>
                    <a:pt x="246" y="214"/>
                    <a:pt x="246" y="214"/>
                  </a:cubicBezTo>
                  <a:cubicBezTo>
                    <a:pt x="259" y="214"/>
                    <a:pt x="259" y="214"/>
                    <a:pt x="259" y="214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8" y="215"/>
                    <a:pt x="258" y="215"/>
                    <a:pt x="258" y="215"/>
                  </a:cubicBezTo>
                  <a:cubicBezTo>
                    <a:pt x="257" y="215"/>
                    <a:pt x="256" y="215"/>
                    <a:pt x="256" y="216"/>
                  </a:cubicBezTo>
                  <a:cubicBezTo>
                    <a:pt x="255" y="216"/>
                    <a:pt x="255" y="216"/>
                    <a:pt x="255" y="217"/>
                  </a:cubicBezTo>
                  <a:cubicBezTo>
                    <a:pt x="255" y="226"/>
                    <a:pt x="255" y="226"/>
                    <a:pt x="255" y="226"/>
                  </a:cubicBezTo>
                  <a:cubicBezTo>
                    <a:pt x="255" y="226"/>
                    <a:pt x="255" y="226"/>
                    <a:pt x="255" y="226"/>
                  </a:cubicBezTo>
                  <a:cubicBezTo>
                    <a:pt x="254" y="226"/>
                    <a:pt x="254" y="226"/>
                    <a:pt x="254" y="226"/>
                  </a:cubicBezTo>
                  <a:cubicBezTo>
                    <a:pt x="253" y="226"/>
                    <a:pt x="253" y="226"/>
                    <a:pt x="253" y="226"/>
                  </a:cubicBezTo>
                  <a:cubicBezTo>
                    <a:pt x="252" y="226"/>
                    <a:pt x="252" y="226"/>
                    <a:pt x="252" y="226"/>
                  </a:cubicBezTo>
                  <a:cubicBezTo>
                    <a:pt x="251" y="227"/>
                    <a:pt x="250" y="227"/>
                    <a:pt x="249" y="227"/>
                  </a:cubicBezTo>
                  <a:cubicBezTo>
                    <a:pt x="247" y="228"/>
                    <a:pt x="246" y="228"/>
                    <a:pt x="245" y="228"/>
                  </a:cubicBezTo>
                  <a:cubicBezTo>
                    <a:pt x="240" y="228"/>
                    <a:pt x="236" y="227"/>
                    <a:pt x="234" y="224"/>
                  </a:cubicBezTo>
                  <a:cubicBezTo>
                    <a:pt x="231" y="221"/>
                    <a:pt x="230" y="217"/>
                    <a:pt x="230" y="213"/>
                  </a:cubicBezTo>
                  <a:cubicBezTo>
                    <a:pt x="230" y="209"/>
                    <a:pt x="231" y="205"/>
                    <a:pt x="234" y="202"/>
                  </a:cubicBezTo>
                  <a:cubicBezTo>
                    <a:pt x="236" y="199"/>
                    <a:pt x="240" y="197"/>
                    <a:pt x="244" y="197"/>
                  </a:cubicBezTo>
                  <a:cubicBezTo>
                    <a:pt x="245" y="197"/>
                    <a:pt x="246" y="197"/>
                    <a:pt x="247" y="197"/>
                  </a:cubicBezTo>
                  <a:cubicBezTo>
                    <a:pt x="249" y="198"/>
                    <a:pt x="250" y="198"/>
                    <a:pt x="250" y="198"/>
                  </a:cubicBezTo>
                  <a:cubicBezTo>
                    <a:pt x="250" y="198"/>
                    <a:pt x="251" y="198"/>
                    <a:pt x="251" y="198"/>
                  </a:cubicBezTo>
                  <a:cubicBezTo>
                    <a:pt x="252" y="197"/>
                    <a:pt x="252" y="197"/>
                    <a:pt x="253" y="197"/>
                  </a:cubicBezTo>
                  <a:cubicBezTo>
                    <a:pt x="255" y="205"/>
                    <a:pt x="255" y="205"/>
                    <a:pt x="255" y="205"/>
                  </a:cubicBezTo>
                  <a:cubicBezTo>
                    <a:pt x="253" y="205"/>
                    <a:pt x="253" y="205"/>
                    <a:pt x="253" y="205"/>
                  </a:cubicBezTo>
                  <a:cubicBezTo>
                    <a:pt x="252" y="203"/>
                    <a:pt x="251" y="201"/>
                    <a:pt x="250" y="200"/>
                  </a:cubicBezTo>
                  <a:cubicBezTo>
                    <a:pt x="248" y="199"/>
                    <a:pt x="246" y="198"/>
                    <a:pt x="244" y="198"/>
                  </a:cubicBezTo>
                  <a:close/>
                  <a:moveTo>
                    <a:pt x="224" y="221"/>
                  </a:moveTo>
                  <a:cubicBezTo>
                    <a:pt x="211" y="196"/>
                    <a:pt x="211" y="196"/>
                    <a:pt x="211" y="196"/>
                  </a:cubicBezTo>
                  <a:cubicBezTo>
                    <a:pt x="203" y="195"/>
                    <a:pt x="203" y="195"/>
                    <a:pt x="203" y="195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6"/>
                    <a:pt x="204" y="196"/>
                    <a:pt x="204" y="196"/>
                  </a:cubicBezTo>
                  <a:cubicBezTo>
                    <a:pt x="205" y="196"/>
                    <a:pt x="206" y="196"/>
                    <a:pt x="206" y="197"/>
                  </a:cubicBezTo>
                  <a:cubicBezTo>
                    <a:pt x="207" y="197"/>
                    <a:pt x="207" y="197"/>
                    <a:pt x="207" y="198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3" y="223"/>
                    <a:pt x="203" y="224"/>
                    <a:pt x="203" y="224"/>
                  </a:cubicBezTo>
                  <a:cubicBezTo>
                    <a:pt x="202" y="224"/>
                    <a:pt x="202" y="224"/>
                    <a:pt x="201" y="224"/>
                  </a:cubicBezTo>
                  <a:cubicBezTo>
                    <a:pt x="199" y="224"/>
                    <a:pt x="199" y="224"/>
                    <a:pt x="199" y="224"/>
                  </a:cubicBezTo>
                  <a:cubicBezTo>
                    <a:pt x="199" y="225"/>
                    <a:pt x="199" y="225"/>
                    <a:pt x="199" y="225"/>
                  </a:cubicBezTo>
                  <a:cubicBezTo>
                    <a:pt x="209" y="226"/>
                    <a:pt x="209" y="226"/>
                    <a:pt x="209" y="226"/>
                  </a:cubicBezTo>
                  <a:cubicBezTo>
                    <a:pt x="209" y="225"/>
                    <a:pt x="209" y="225"/>
                    <a:pt x="209" y="225"/>
                  </a:cubicBezTo>
                  <a:cubicBezTo>
                    <a:pt x="207" y="225"/>
                    <a:pt x="207" y="225"/>
                    <a:pt x="207" y="225"/>
                  </a:cubicBezTo>
                  <a:cubicBezTo>
                    <a:pt x="206" y="225"/>
                    <a:pt x="206" y="224"/>
                    <a:pt x="205" y="224"/>
                  </a:cubicBezTo>
                  <a:cubicBezTo>
                    <a:pt x="205" y="224"/>
                    <a:pt x="205" y="223"/>
                    <a:pt x="205" y="223"/>
                  </a:cubicBezTo>
                  <a:cubicBezTo>
                    <a:pt x="208" y="199"/>
                    <a:pt x="208" y="199"/>
                    <a:pt x="208" y="199"/>
                  </a:cubicBezTo>
                  <a:cubicBezTo>
                    <a:pt x="208" y="199"/>
                    <a:pt x="208" y="199"/>
                    <a:pt x="208" y="199"/>
                  </a:cubicBezTo>
                  <a:cubicBezTo>
                    <a:pt x="224" y="228"/>
                    <a:pt x="224" y="228"/>
                    <a:pt x="224" y="228"/>
                  </a:cubicBezTo>
                  <a:cubicBezTo>
                    <a:pt x="224" y="228"/>
                    <a:pt x="224" y="228"/>
                    <a:pt x="224" y="228"/>
                  </a:cubicBezTo>
                  <a:cubicBezTo>
                    <a:pt x="225" y="228"/>
                    <a:pt x="225" y="228"/>
                    <a:pt x="225" y="228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30" y="200"/>
                  </a:cubicBezTo>
                  <a:cubicBezTo>
                    <a:pt x="230" y="200"/>
                    <a:pt x="231" y="200"/>
                    <a:pt x="232" y="200"/>
                  </a:cubicBezTo>
                  <a:cubicBezTo>
                    <a:pt x="234" y="200"/>
                    <a:pt x="234" y="200"/>
                    <a:pt x="234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24" y="198"/>
                    <a:pt x="224" y="198"/>
                    <a:pt x="224" y="198"/>
                  </a:cubicBezTo>
                  <a:cubicBezTo>
                    <a:pt x="224" y="199"/>
                    <a:pt x="224" y="199"/>
                    <a:pt x="224" y="199"/>
                  </a:cubicBezTo>
                  <a:cubicBezTo>
                    <a:pt x="226" y="199"/>
                    <a:pt x="226" y="199"/>
                    <a:pt x="226" y="199"/>
                  </a:cubicBezTo>
                  <a:cubicBezTo>
                    <a:pt x="226" y="199"/>
                    <a:pt x="227" y="199"/>
                    <a:pt x="227" y="200"/>
                  </a:cubicBezTo>
                  <a:cubicBezTo>
                    <a:pt x="228" y="200"/>
                    <a:pt x="228" y="200"/>
                    <a:pt x="228" y="201"/>
                  </a:cubicBezTo>
                  <a:cubicBezTo>
                    <a:pt x="225" y="221"/>
                    <a:pt x="225" y="221"/>
                    <a:pt x="225" y="221"/>
                  </a:cubicBezTo>
                  <a:cubicBezTo>
                    <a:pt x="224" y="221"/>
                    <a:pt x="224" y="221"/>
                    <a:pt x="224" y="221"/>
                  </a:cubicBezTo>
                  <a:close/>
                  <a:moveTo>
                    <a:pt x="201" y="210"/>
                  </a:moveTo>
                  <a:cubicBezTo>
                    <a:pt x="200" y="215"/>
                    <a:pt x="197" y="218"/>
                    <a:pt x="194" y="220"/>
                  </a:cubicBezTo>
                  <a:cubicBezTo>
                    <a:pt x="191" y="222"/>
                    <a:pt x="187" y="223"/>
                    <a:pt x="183" y="222"/>
                  </a:cubicBezTo>
                  <a:cubicBezTo>
                    <a:pt x="180" y="221"/>
                    <a:pt x="177" y="219"/>
                    <a:pt x="175" y="215"/>
                  </a:cubicBezTo>
                  <a:cubicBezTo>
                    <a:pt x="173" y="212"/>
                    <a:pt x="172" y="208"/>
                    <a:pt x="173" y="203"/>
                  </a:cubicBezTo>
                  <a:cubicBezTo>
                    <a:pt x="174" y="199"/>
                    <a:pt x="176" y="196"/>
                    <a:pt x="179" y="194"/>
                  </a:cubicBezTo>
                  <a:cubicBezTo>
                    <a:pt x="183" y="191"/>
                    <a:pt x="186" y="191"/>
                    <a:pt x="190" y="192"/>
                  </a:cubicBezTo>
                  <a:cubicBezTo>
                    <a:pt x="195" y="193"/>
                    <a:pt x="198" y="195"/>
                    <a:pt x="199" y="198"/>
                  </a:cubicBezTo>
                  <a:cubicBezTo>
                    <a:pt x="201" y="202"/>
                    <a:pt x="202" y="206"/>
                    <a:pt x="201" y="210"/>
                  </a:cubicBezTo>
                  <a:close/>
                  <a:moveTo>
                    <a:pt x="178" y="205"/>
                  </a:moveTo>
                  <a:cubicBezTo>
                    <a:pt x="177" y="210"/>
                    <a:pt x="177" y="213"/>
                    <a:pt x="178" y="216"/>
                  </a:cubicBezTo>
                  <a:cubicBezTo>
                    <a:pt x="179" y="219"/>
                    <a:pt x="181" y="220"/>
                    <a:pt x="184" y="221"/>
                  </a:cubicBezTo>
                  <a:cubicBezTo>
                    <a:pt x="186" y="221"/>
                    <a:pt x="189" y="221"/>
                    <a:pt x="191" y="219"/>
                  </a:cubicBezTo>
                  <a:cubicBezTo>
                    <a:pt x="193" y="217"/>
                    <a:pt x="195" y="214"/>
                    <a:pt x="196" y="209"/>
                  </a:cubicBezTo>
                  <a:cubicBezTo>
                    <a:pt x="197" y="205"/>
                    <a:pt x="197" y="201"/>
                    <a:pt x="196" y="198"/>
                  </a:cubicBezTo>
                  <a:cubicBezTo>
                    <a:pt x="195" y="195"/>
                    <a:pt x="193" y="194"/>
                    <a:pt x="190" y="193"/>
                  </a:cubicBezTo>
                  <a:cubicBezTo>
                    <a:pt x="187" y="192"/>
                    <a:pt x="185" y="193"/>
                    <a:pt x="183" y="195"/>
                  </a:cubicBezTo>
                  <a:cubicBezTo>
                    <a:pt x="180" y="197"/>
                    <a:pt x="179" y="200"/>
                    <a:pt x="178" y="205"/>
                  </a:cubicBezTo>
                  <a:close/>
                  <a:moveTo>
                    <a:pt x="159" y="214"/>
                  </a:moveTo>
                  <a:cubicBezTo>
                    <a:pt x="160" y="213"/>
                    <a:pt x="160" y="213"/>
                    <a:pt x="160" y="213"/>
                  </a:cubicBezTo>
                  <a:cubicBezTo>
                    <a:pt x="157" y="213"/>
                    <a:pt x="157" y="213"/>
                    <a:pt x="157" y="213"/>
                  </a:cubicBezTo>
                  <a:cubicBezTo>
                    <a:pt x="157" y="212"/>
                    <a:pt x="156" y="212"/>
                    <a:pt x="156" y="212"/>
                  </a:cubicBezTo>
                  <a:cubicBezTo>
                    <a:pt x="156" y="211"/>
                    <a:pt x="156" y="211"/>
                    <a:pt x="156" y="210"/>
                  </a:cubicBezTo>
                  <a:cubicBezTo>
                    <a:pt x="165" y="188"/>
                    <a:pt x="165" y="188"/>
                    <a:pt x="165" y="188"/>
                  </a:cubicBezTo>
                  <a:cubicBezTo>
                    <a:pt x="165" y="187"/>
                    <a:pt x="166" y="186"/>
                    <a:pt x="166" y="186"/>
                  </a:cubicBezTo>
                  <a:cubicBezTo>
                    <a:pt x="166" y="186"/>
                    <a:pt x="167" y="186"/>
                    <a:pt x="169" y="187"/>
                  </a:cubicBezTo>
                  <a:cubicBezTo>
                    <a:pt x="171" y="188"/>
                    <a:pt x="172" y="189"/>
                    <a:pt x="173" y="190"/>
                  </a:cubicBezTo>
                  <a:cubicBezTo>
                    <a:pt x="173" y="191"/>
                    <a:pt x="173" y="192"/>
                    <a:pt x="174" y="195"/>
                  </a:cubicBezTo>
                  <a:cubicBezTo>
                    <a:pt x="175" y="196"/>
                    <a:pt x="175" y="196"/>
                    <a:pt x="175" y="196"/>
                  </a:cubicBezTo>
                  <a:cubicBezTo>
                    <a:pt x="176" y="189"/>
                    <a:pt x="176" y="189"/>
                    <a:pt x="176" y="189"/>
                  </a:cubicBezTo>
                  <a:cubicBezTo>
                    <a:pt x="153" y="180"/>
                    <a:pt x="153" y="180"/>
                    <a:pt x="153" y="180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50" y="186"/>
                    <a:pt x="150" y="186"/>
                    <a:pt x="150" y="186"/>
                  </a:cubicBezTo>
                  <a:cubicBezTo>
                    <a:pt x="152" y="184"/>
                    <a:pt x="154" y="183"/>
                    <a:pt x="155" y="183"/>
                  </a:cubicBezTo>
                  <a:cubicBezTo>
                    <a:pt x="156" y="182"/>
                    <a:pt x="158" y="183"/>
                    <a:pt x="160" y="184"/>
                  </a:cubicBezTo>
                  <a:cubicBezTo>
                    <a:pt x="161" y="184"/>
                    <a:pt x="162" y="184"/>
                    <a:pt x="162" y="184"/>
                  </a:cubicBezTo>
                  <a:cubicBezTo>
                    <a:pt x="162" y="185"/>
                    <a:pt x="162" y="185"/>
                    <a:pt x="161" y="186"/>
                  </a:cubicBezTo>
                  <a:cubicBezTo>
                    <a:pt x="152" y="209"/>
                    <a:pt x="152" y="209"/>
                    <a:pt x="152" y="209"/>
                  </a:cubicBezTo>
                  <a:cubicBezTo>
                    <a:pt x="152" y="209"/>
                    <a:pt x="152" y="210"/>
                    <a:pt x="151" y="210"/>
                  </a:cubicBezTo>
                  <a:cubicBezTo>
                    <a:pt x="151" y="210"/>
                    <a:pt x="150" y="210"/>
                    <a:pt x="149" y="209"/>
                  </a:cubicBezTo>
                  <a:cubicBezTo>
                    <a:pt x="147" y="209"/>
                    <a:pt x="147" y="209"/>
                    <a:pt x="147" y="209"/>
                  </a:cubicBezTo>
                  <a:cubicBezTo>
                    <a:pt x="147" y="210"/>
                    <a:pt x="147" y="210"/>
                    <a:pt x="147" y="210"/>
                  </a:cubicBezTo>
                  <a:cubicBezTo>
                    <a:pt x="159" y="214"/>
                    <a:pt x="159" y="214"/>
                    <a:pt x="159" y="214"/>
                  </a:cubicBezTo>
                  <a:close/>
                  <a:moveTo>
                    <a:pt x="145" y="193"/>
                  </a:moveTo>
                  <a:cubicBezTo>
                    <a:pt x="143" y="197"/>
                    <a:pt x="140" y="200"/>
                    <a:pt x="136" y="201"/>
                  </a:cubicBezTo>
                  <a:cubicBezTo>
                    <a:pt x="132" y="202"/>
                    <a:pt x="129" y="202"/>
                    <a:pt x="125" y="200"/>
                  </a:cubicBezTo>
                  <a:cubicBezTo>
                    <a:pt x="122" y="198"/>
                    <a:pt x="120" y="195"/>
                    <a:pt x="119" y="191"/>
                  </a:cubicBezTo>
                  <a:cubicBezTo>
                    <a:pt x="117" y="187"/>
                    <a:pt x="118" y="183"/>
                    <a:pt x="120" y="179"/>
                  </a:cubicBezTo>
                  <a:cubicBezTo>
                    <a:pt x="122" y="175"/>
                    <a:pt x="125" y="173"/>
                    <a:pt x="129" y="171"/>
                  </a:cubicBezTo>
                  <a:cubicBezTo>
                    <a:pt x="132" y="170"/>
                    <a:pt x="136" y="170"/>
                    <a:pt x="140" y="172"/>
                  </a:cubicBezTo>
                  <a:cubicBezTo>
                    <a:pt x="144" y="174"/>
                    <a:pt x="146" y="177"/>
                    <a:pt x="147" y="181"/>
                  </a:cubicBezTo>
                  <a:cubicBezTo>
                    <a:pt x="148" y="185"/>
                    <a:pt x="147" y="189"/>
                    <a:pt x="145" y="193"/>
                  </a:cubicBezTo>
                  <a:close/>
                  <a:moveTo>
                    <a:pt x="124" y="182"/>
                  </a:moveTo>
                  <a:cubicBezTo>
                    <a:pt x="122" y="186"/>
                    <a:pt x="121" y="190"/>
                    <a:pt x="122" y="193"/>
                  </a:cubicBezTo>
                  <a:cubicBezTo>
                    <a:pt x="122" y="195"/>
                    <a:pt x="123" y="197"/>
                    <a:pt x="126" y="199"/>
                  </a:cubicBezTo>
                  <a:cubicBezTo>
                    <a:pt x="128" y="200"/>
                    <a:pt x="131" y="200"/>
                    <a:pt x="133" y="199"/>
                  </a:cubicBezTo>
                  <a:cubicBezTo>
                    <a:pt x="136" y="198"/>
                    <a:pt x="138" y="195"/>
                    <a:pt x="141" y="190"/>
                  </a:cubicBezTo>
                  <a:cubicBezTo>
                    <a:pt x="143" y="187"/>
                    <a:pt x="144" y="183"/>
                    <a:pt x="144" y="180"/>
                  </a:cubicBezTo>
                  <a:cubicBezTo>
                    <a:pt x="144" y="177"/>
                    <a:pt x="142" y="175"/>
                    <a:pt x="139" y="173"/>
                  </a:cubicBezTo>
                  <a:cubicBezTo>
                    <a:pt x="137" y="172"/>
                    <a:pt x="134" y="172"/>
                    <a:pt x="132" y="173"/>
                  </a:cubicBezTo>
                  <a:cubicBezTo>
                    <a:pt x="129" y="175"/>
                    <a:pt x="127" y="177"/>
                    <a:pt x="124" y="182"/>
                  </a:cubicBezTo>
                  <a:close/>
                  <a:moveTo>
                    <a:pt x="114" y="160"/>
                  </a:moveTo>
                  <a:cubicBezTo>
                    <a:pt x="114" y="160"/>
                    <a:pt x="114" y="160"/>
                    <a:pt x="114" y="160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114" y="160"/>
                    <a:pt x="114" y="160"/>
                    <a:pt x="114" y="160"/>
                  </a:cubicBezTo>
                  <a:close/>
                  <a:moveTo>
                    <a:pt x="109" y="176"/>
                  </a:moveTo>
                  <a:cubicBezTo>
                    <a:pt x="106" y="184"/>
                    <a:pt x="106" y="184"/>
                    <a:pt x="106" y="184"/>
                  </a:cubicBezTo>
                  <a:cubicBezTo>
                    <a:pt x="106" y="185"/>
                    <a:pt x="106" y="185"/>
                    <a:pt x="105" y="185"/>
                  </a:cubicBezTo>
                  <a:cubicBezTo>
                    <a:pt x="105" y="186"/>
                    <a:pt x="104" y="185"/>
                    <a:pt x="103" y="185"/>
                  </a:cubicBezTo>
                  <a:cubicBezTo>
                    <a:pt x="103" y="184"/>
                    <a:pt x="103" y="184"/>
                    <a:pt x="103" y="184"/>
                  </a:cubicBezTo>
                  <a:cubicBezTo>
                    <a:pt x="102" y="185"/>
                    <a:pt x="102" y="185"/>
                    <a:pt x="102" y="185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1" y="190"/>
                    <a:pt x="111" y="190"/>
                    <a:pt x="111" y="190"/>
                  </a:cubicBezTo>
                  <a:cubicBezTo>
                    <a:pt x="110" y="190"/>
                    <a:pt x="110" y="189"/>
                    <a:pt x="110" y="189"/>
                  </a:cubicBezTo>
                  <a:cubicBezTo>
                    <a:pt x="109" y="188"/>
                    <a:pt x="109" y="187"/>
                    <a:pt x="109" y="187"/>
                  </a:cubicBezTo>
                  <a:cubicBezTo>
                    <a:pt x="118" y="159"/>
                    <a:pt x="118" y="159"/>
                    <a:pt x="118" y="159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91" y="173"/>
                    <a:pt x="91" y="173"/>
                    <a:pt x="91" y="173"/>
                  </a:cubicBezTo>
                  <a:cubicBezTo>
                    <a:pt x="90" y="174"/>
                    <a:pt x="90" y="174"/>
                    <a:pt x="89" y="174"/>
                  </a:cubicBezTo>
                  <a:cubicBezTo>
                    <a:pt x="88" y="174"/>
                    <a:pt x="88" y="173"/>
                    <a:pt x="87" y="173"/>
                  </a:cubicBezTo>
                  <a:cubicBezTo>
                    <a:pt x="87" y="173"/>
                    <a:pt x="87" y="173"/>
                    <a:pt x="87" y="173"/>
                  </a:cubicBezTo>
                  <a:cubicBezTo>
                    <a:pt x="86" y="173"/>
                    <a:pt x="86" y="173"/>
                    <a:pt x="86" y="173"/>
                  </a:cubicBezTo>
                  <a:cubicBezTo>
                    <a:pt x="94" y="179"/>
                    <a:pt x="94" y="179"/>
                    <a:pt x="94" y="179"/>
                  </a:cubicBezTo>
                  <a:cubicBezTo>
                    <a:pt x="94" y="178"/>
                    <a:pt x="94" y="178"/>
                    <a:pt x="94" y="178"/>
                  </a:cubicBezTo>
                  <a:cubicBezTo>
                    <a:pt x="94" y="178"/>
                    <a:pt x="94" y="178"/>
                    <a:pt x="94" y="178"/>
                  </a:cubicBezTo>
                  <a:cubicBezTo>
                    <a:pt x="93" y="177"/>
                    <a:pt x="92" y="176"/>
                    <a:pt x="92" y="176"/>
                  </a:cubicBezTo>
                  <a:cubicBezTo>
                    <a:pt x="92" y="175"/>
                    <a:pt x="93" y="174"/>
                    <a:pt x="94" y="173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9" y="176"/>
                    <a:pt x="109" y="176"/>
                    <a:pt x="109" y="176"/>
                  </a:cubicBezTo>
                  <a:close/>
                  <a:moveTo>
                    <a:pt x="88" y="135"/>
                  </a:moveTo>
                  <a:cubicBezTo>
                    <a:pt x="89" y="134"/>
                    <a:pt x="89" y="134"/>
                    <a:pt x="89" y="134"/>
                  </a:cubicBezTo>
                  <a:cubicBezTo>
                    <a:pt x="103" y="148"/>
                    <a:pt x="103" y="148"/>
                    <a:pt x="103" y="148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98" y="145"/>
                    <a:pt x="98" y="145"/>
                    <a:pt x="98" y="145"/>
                  </a:cubicBezTo>
                  <a:cubicBezTo>
                    <a:pt x="98" y="144"/>
                    <a:pt x="97" y="144"/>
                    <a:pt x="97" y="144"/>
                  </a:cubicBezTo>
                  <a:cubicBezTo>
                    <a:pt x="97" y="144"/>
                    <a:pt x="96" y="144"/>
                    <a:pt x="96" y="144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78" y="163"/>
                    <a:pt x="78" y="163"/>
                    <a:pt x="78" y="164"/>
                  </a:cubicBezTo>
                  <a:cubicBezTo>
                    <a:pt x="78" y="164"/>
                    <a:pt x="78" y="164"/>
                    <a:pt x="79" y="165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2" y="170"/>
                    <a:pt x="82" y="170"/>
                    <a:pt x="82" y="170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69" y="155"/>
                    <a:pt x="69" y="155"/>
                    <a:pt x="69" y="155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3" y="160"/>
                    <a:pt x="74" y="160"/>
                    <a:pt x="74" y="160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3" y="141"/>
                    <a:pt x="93" y="141"/>
                    <a:pt x="93" y="140"/>
                  </a:cubicBezTo>
                  <a:cubicBezTo>
                    <a:pt x="93" y="140"/>
                    <a:pt x="93" y="139"/>
                    <a:pt x="92" y="139"/>
                  </a:cubicBezTo>
                  <a:cubicBezTo>
                    <a:pt x="88" y="135"/>
                    <a:pt x="88" y="135"/>
                    <a:pt x="88" y="135"/>
                  </a:cubicBezTo>
                  <a:close/>
                  <a:moveTo>
                    <a:pt x="77" y="125"/>
                  </a:moveTo>
                  <a:cubicBezTo>
                    <a:pt x="57" y="140"/>
                    <a:pt x="57" y="140"/>
                    <a:pt x="57" y="140"/>
                  </a:cubicBezTo>
                  <a:cubicBezTo>
                    <a:pt x="55" y="142"/>
                    <a:pt x="53" y="142"/>
                    <a:pt x="51" y="142"/>
                  </a:cubicBezTo>
                  <a:cubicBezTo>
                    <a:pt x="50" y="142"/>
                    <a:pt x="48" y="140"/>
                    <a:pt x="47" y="139"/>
                  </a:cubicBezTo>
                  <a:cubicBezTo>
                    <a:pt x="46" y="138"/>
                    <a:pt x="46" y="137"/>
                    <a:pt x="46" y="137"/>
                  </a:cubicBezTo>
                  <a:cubicBezTo>
                    <a:pt x="46" y="136"/>
                    <a:pt x="45" y="135"/>
                    <a:pt x="45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4"/>
                    <a:pt x="48" y="134"/>
                    <a:pt x="48" y="133"/>
                  </a:cubicBezTo>
                  <a:cubicBezTo>
                    <a:pt x="48" y="133"/>
                    <a:pt x="47" y="132"/>
                    <a:pt x="47" y="131"/>
                  </a:cubicBezTo>
                  <a:cubicBezTo>
                    <a:pt x="47" y="131"/>
                    <a:pt x="46" y="130"/>
                    <a:pt x="45" y="130"/>
                  </a:cubicBezTo>
                  <a:cubicBezTo>
                    <a:pt x="45" y="130"/>
                    <a:pt x="44" y="130"/>
                    <a:pt x="44" y="130"/>
                  </a:cubicBezTo>
                  <a:cubicBezTo>
                    <a:pt x="43" y="131"/>
                    <a:pt x="43" y="132"/>
                    <a:pt x="43" y="133"/>
                  </a:cubicBezTo>
                  <a:cubicBezTo>
                    <a:pt x="43" y="135"/>
                    <a:pt x="44" y="137"/>
                    <a:pt x="45" y="139"/>
                  </a:cubicBezTo>
                  <a:cubicBezTo>
                    <a:pt x="48" y="141"/>
                    <a:pt x="50" y="143"/>
                    <a:pt x="53" y="144"/>
                  </a:cubicBezTo>
                  <a:cubicBezTo>
                    <a:pt x="55" y="145"/>
                    <a:pt x="57" y="145"/>
                    <a:pt x="60" y="143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0" y="128"/>
                    <a:pt x="80" y="128"/>
                    <a:pt x="81" y="128"/>
                  </a:cubicBezTo>
                  <a:cubicBezTo>
                    <a:pt x="81" y="128"/>
                    <a:pt x="82" y="129"/>
                    <a:pt x="82" y="129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7" y="123"/>
                    <a:pt x="78" y="124"/>
                    <a:pt x="78" y="124"/>
                  </a:cubicBezTo>
                  <a:cubicBezTo>
                    <a:pt x="78" y="125"/>
                    <a:pt x="78" y="125"/>
                    <a:pt x="77" y="125"/>
                  </a:cubicBezTo>
                  <a:close/>
                  <a:moveTo>
                    <a:pt x="40" y="108"/>
                  </a:moveTo>
                  <a:cubicBezTo>
                    <a:pt x="40" y="109"/>
                    <a:pt x="40" y="109"/>
                    <a:pt x="40" y="10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8"/>
                    <a:pt x="59" y="98"/>
                    <a:pt x="59" y="97"/>
                  </a:cubicBezTo>
                  <a:cubicBezTo>
                    <a:pt x="59" y="97"/>
                    <a:pt x="59" y="96"/>
                    <a:pt x="58" y="96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0"/>
                    <a:pt x="60" y="100"/>
                    <a:pt x="60" y="100"/>
                  </a:cubicBezTo>
                  <a:cubicBezTo>
                    <a:pt x="60" y="99"/>
                    <a:pt x="59" y="99"/>
                    <a:pt x="59" y="100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5"/>
                    <a:pt x="26" y="95"/>
                  </a:cubicBezTo>
                  <a:cubicBezTo>
                    <a:pt x="26" y="96"/>
                    <a:pt x="26" y="96"/>
                    <a:pt x="26" y="97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4" y="92"/>
                    <a:pt x="24" y="93"/>
                    <a:pt x="24" y="93"/>
                  </a:cubicBezTo>
                  <a:cubicBezTo>
                    <a:pt x="25" y="93"/>
                    <a:pt x="25" y="93"/>
                    <a:pt x="26" y="93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80"/>
                    <a:pt x="48" y="79"/>
                    <a:pt x="48" y="79"/>
                  </a:cubicBezTo>
                  <a:cubicBezTo>
                    <a:pt x="48" y="79"/>
                    <a:pt x="48" y="78"/>
                    <a:pt x="47" y="77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40" y="108"/>
                    <a:pt x="40" y="108"/>
                    <a:pt x="40" y="108"/>
                  </a:cubicBezTo>
                  <a:close/>
                  <a:moveTo>
                    <a:pt x="41" y="65"/>
                  </a:moveTo>
                  <a:cubicBezTo>
                    <a:pt x="41" y="65"/>
                    <a:pt x="41" y="65"/>
                    <a:pt x="41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41" y="65"/>
                    <a:pt x="41" y="65"/>
                    <a:pt x="41" y="65"/>
                  </a:cubicBezTo>
                  <a:close/>
                  <a:moveTo>
                    <a:pt x="28" y="75"/>
                  </a:moveTo>
                  <a:cubicBezTo>
                    <a:pt x="22" y="81"/>
                    <a:pt x="22" y="81"/>
                    <a:pt x="22" y="81"/>
                  </a:cubicBezTo>
                  <a:cubicBezTo>
                    <a:pt x="21" y="81"/>
                    <a:pt x="21" y="81"/>
                    <a:pt x="20" y="81"/>
                  </a:cubicBezTo>
                  <a:cubicBezTo>
                    <a:pt x="20" y="81"/>
                    <a:pt x="19" y="81"/>
                    <a:pt x="19" y="80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2" y="88"/>
                    <a:pt x="22" y="87"/>
                    <a:pt x="22" y="86"/>
                  </a:cubicBezTo>
                  <a:cubicBezTo>
                    <a:pt x="22" y="86"/>
                    <a:pt x="23" y="85"/>
                    <a:pt x="23" y="85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4" y="63"/>
                    <a:pt x="13" y="63"/>
                    <a:pt x="13" y="63"/>
                  </a:cubicBezTo>
                  <a:cubicBezTo>
                    <a:pt x="13" y="62"/>
                    <a:pt x="12" y="62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4" y="67"/>
                    <a:pt x="14" y="67"/>
                    <a:pt x="15" y="66"/>
                  </a:cubicBezTo>
                  <a:cubicBezTo>
                    <a:pt x="15" y="66"/>
                    <a:pt x="16" y="65"/>
                    <a:pt x="17" y="65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8" y="75"/>
                    <a:pt x="28" y="75"/>
                    <a:pt x="28" y="75"/>
                  </a:cubicBezTo>
                  <a:close/>
                  <a:moveTo>
                    <a:pt x="34" y="31"/>
                  </a:move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9"/>
                    <a:pt x="35" y="39"/>
                  </a:cubicBezTo>
                  <a:cubicBezTo>
                    <a:pt x="35" y="39"/>
                    <a:pt x="35" y="40"/>
                    <a:pt x="34" y="4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5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0"/>
                    <a:pt x="9" y="5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44"/>
                    <a:pt x="37" y="45"/>
                    <a:pt x="37" y="46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lose/>
                  <a:moveTo>
                    <a:pt x="18" y="17"/>
                  </a:move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5" y="28"/>
                    <a:pt x="4" y="28"/>
                  </a:cubicBezTo>
                  <a:cubicBezTo>
                    <a:pt x="4" y="29"/>
                    <a:pt x="4" y="30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4" y="23"/>
                    <a:pt x="4" y="23"/>
                  </a:cubicBezTo>
                  <a:cubicBezTo>
                    <a:pt x="4" y="23"/>
                    <a:pt x="5" y="23"/>
                    <a:pt x="5" y="23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3" y="9"/>
                    <a:pt x="3" y="9"/>
                  </a:cubicBezTo>
                  <a:cubicBezTo>
                    <a:pt x="3" y="9"/>
                    <a:pt x="2" y="9"/>
                    <a:pt x="2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3" y="6"/>
                    <a:pt x="3" y="6"/>
                    <a:pt x="4" y="7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29" y="8"/>
                    <a:pt x="29" y="8"/>
                    <a:pt x="28" y="9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1"/>
                    <a:pt x="30" y="21"/>
                    <a:pt x="31" y="20"/>
                  </a:cubicBezTo>
                  <a:cubicBezTo>
                    <a:pt x="31" y="20"/>
                    <a:pt x="31" y="20"/>
                    <a:pt x="31" y="19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5"/>
                    <a:pt x="32" y="25"/>
                    <a:pt x="31" y="24"/>
                  </a:cubicBezTo>
                  <a:cubicBezTo>
                    <a:pt x="31" y="24"/>
                    <a:pt x="31" y="23"/>
                    <a:pt x="30" y="23"/>
                  </a:cubicBezTo>
                  <a:lnTo>
                    <a:pt x="1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2" name="iṣḷîde"/>
            <p:cNvSpPr/>
            <p:nvPr/>
          </p:nvSpPr>
          <p:spPr bwMode="auto">
            <a:xfrm>
              <a:off x="3354388" y="2676526"/>
              <a:ext cx="296863" cy="254000"/>
            </a:xfrm>
            <a:custGeom>
              <a:avLst/>
              <a:gdLst>
                <a:gd name="T0" fmla="*/ 83 w 90"/>
                <a:gd name="T1" fmla="*/ 42 h 77"/>
                <a:gd name="T2" fmla="*/ 18 w 90"/>
                <a:gd name="T3" fmla="*/ 69 h 77"/>
                <a:gd name="T4" fmla="*/ 10 w 90"/>
                <a:gd name="T5" fmla="*/ 68 h 77"/>
                <a:gd name="T6" fmla="*/ 33 w 90"/>
                <a:gd name="T7" fmla="*/ 27 h 77"/>
                <a:gd name="T8" fmla="*/ 31 w 90"/>
                <a:gd name="T9" fmla="*/ 23 h 77"/>
                <a:gd name="T10" fmla="*/ 8 w 90"/>
                <a:gd name="T11" fmla="*/ 37 h 77"/>
                <a:gd name="T12" fmla="*/ 4 w 90"/>
                <a:gd name="T13" fmla="*/ 32 h 77"/>
                <a:gd name="T14" fmla="*/ 28 w 90"/>
                <a:gd name="T15" fmla="*/ 16 h 77"/>
                <a:gd name="T16" fmla="*/ 26 w 90"/>
                <a:gd name="T17" fmla="*/ 7 h 77"/>
                <a:gd name="T18" fmla="*/ 30 w 90"/>
                <a:gd name="T19" fmla="*/ 5 h 77"/>
                <a:gd name="T20" fmla="*/ 33 w 90"/>
                <a:gd name="T21" fmla="*/ 10 h 77"/>
                <a:gd name="T22" fmla="*/ 45 w 90"/>
                <a:gd name="T23" fmla="*/ 12 h 77"/>
                <a:gd name="T24" fmla="*/ 58 w 90"/>
                <a:gd name="T25" fmla="*/ 6 h 77"/>
                <a:gd name="T26" fmla="*/ 65 w 90"/>
                <a:gd name="T27" fmla="*/ 12 h 77"/>
                <a:gd name="T28" fmla="*/ 43 w 90"/>
                <a:gd name="T29" fmla="*/ 18 h 77"/>
                <a:gd name="T30" fmla="*/ 46 w 90"/>
                <a:gd name="T31" fmla="*/ 22 h 77"/>
                <a:gd name="T32" fmla="*/ 87 w 90"/>
                <a:gd name="T33" fmla="*/ 35 h 77"/>
                <a:gd name="T34" fmla="*/ 83 w 90"/>
                <a:gd name="T35" fmla="*/ 4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77">
                  <a:moveTo>
                    <a:pt x="83" y="42"/>
                  </a:moveTo>
                  <a:cubicBezTo>
                    <a:pt x="59" y="18"/>
                    <a:pt x="25" y="23"/>
                    <a:pt x="18" y="69"/>
                  </a:cubicBezTo>
                  <a:cubicBezTo>
                    <a:pt x="17" y="76"/>
                    <a:pt x="11" y="77"/>
                    <a:pt x="10" y="68"/>
                  </a:cubicBezTo>
                  <a:cubicBezTo>
                    <a:pt x="12" y="44"/>
                    <a:pt x="29" y="33"/>
                    <a:pt x="33" y="27"/>
                  </a:cubicBezTo>
                  <a:cubicBezTo>
                    <a:pt x="34" y="25"/>
                    <a:pt x="33" y="23"/>
                    <a:pt x="31" y="23"/>
                  </a:cubicBezTo>
                  <a:cubicBezTo>
                    <a:pt x="28" y="24"/>
                    <a:pt x="13" y="34"/>
                    <a:pt x="8" y="37"/>
                  </a:cubicBezTo>
                  <a:cubicBezTo>
                    <a:pt x="1" y="41"/>
                    <a:pt x="0" y="35"/>
                    <a:pt x="4" y="32"/>
                  </a:cubicBezTo>
                  <a:cubicBezTo>
                    <a:pt x="8" y="28"/>
                    <a:pt x="30" y="22"/>
                    <a:pt x="28" y="16"/>
                  </a:cubicBezTo>
                  <a:cubicBezTo>
                    <a:pt x="27" y="13"/>
                    <a:pt x="27" y="10"/>
                    <a:pt x="26" y="7"/>
                  </a:cubicBezTo>
                  <a:cubicBezTo>
                    <a:pt x="25" y="5"/>
                    <a:pt x="28" y="4"/>
                    <a:pt x="30" y="5"/>
                  </a:cubicBezTo>
                  <a:cubicBezTo>
                    <a:pt x="31" y="6"/>
                    <a:pt x="32" y="8"/>
                    <a:pt x="33" y="10"/>
                  </a:cubicBezTo>
                  <a:cubicBezTo>
                    <a:pt x="35" y="14"/>
                    <a:pt x="42" y="13"/>
                    <a:pt x="45" y="12"/>
                  </a:cubicBezTo>
                  <a:cubicBezTo>
                    <a:pt x="50" y="10"/>
                    <a:pt x="54" y="8"/>
                    <a:pt x="58" y="6"/>
                  </a:cubicBezTo>
                  <a:cubicBezTo>
                    <a:pt x="69" y="0"/>
                    <a:pt x="73" y="9"/>
                    <a:pt x="65" y="12"/>
                  </a:cubicBezTo>
                  <a:cubicBezTo>
                    <a:pt x="58" y="14"/>
                    <a:pt x="51" y="15"/>
                    <a:pt x="43" y="18"/>
                  </a:cubicBezTo>
                  <a:cubicBezTo>
                    <a:pt x="38" y="19"/>
                    <a:pt x="41" y="23"/>
                    <a:pt x="46" y="22"/>
                  </a:cubicBezTo>
                  <a:cubicBezTo>
                    <a:pt x="64" y="20"/>
                    <a:pt x="81" y="28"/>
                    <a:pt x="87" y="35"/>
                  </a:cubicBezTo>
                  <a:cubicBezTo>
                    <a:pt x="90" y="40"/>
                    <a:pt x="85" y="44"/>
                    <a:pt x="8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iṣḻiďê"/>
            <p:cNvSpPr/>
            <p:nvPr/>
          </p:nvSpPr>
          <p:spPr bwMode="auto">
            <a:xfrm>
              <a:off x="3916363" y="2643188"/>
              <a:ext cx="279400" cy="280988"/>
            </a:xfrm>
            <a:custGeom>
              <a:avLst/>
              <a:gdLst>
                <a:gd name="T0" fmla="*/ 68 w 85"/>
                <a:gd name="T1" fmla="*/ 34 h 85"/>
                <a:gd name="T2" fmla="*/ 78 w 85"/>
                <a:gd name="T3" fmla="*/ 24 h 85"/>
                <a:gd name="T4" fmla="*/ 55 w 85"/>
                <a:gd name="T5" fmla="*/ 28 h 85"/>
                <a:gd name="T6" fmla="*/ 36 w 85"/>
                <a:gd name="T7" fmla="*/ 38 h 85"/>
                <a:gd name="T8" fmla="*/ 26 w 85"/>
                <a:gd name="T9" fmla="*/ 34 h 85"/>
                <a:gd name="T10" fmla="*/ 37 w 85"/>
                <a:gd name="T11" fmla="*/ 17 h 85"/>
                <a:gd name="T12" fmla="*/ 34 w 85"/>
                <a:gd name="T13" fmla="*/ 6 h 85"/>
                <a:gd name="T14" fmla="*/ 10 w 85"/>
                <a:gd name="T15" fmla="*/ 10 h 85"/>
                <a:gd name="T16" fmla="*/ 25 w 85"/>
                <a:gd name="T17" fmla="*/ 20 h 85"/>
                <a:gd name="T18" fmla="*/ 10 w 85"/>
                <a:gd name="T19" fmla="*/ 25 h 85"/>
                <a:gd name="T20" fmla="*/ 23 w 85"/>
                <a:gd name="T21" fmla="*/ 29 h 85"/>
                <a:gd name="T22" fmla="*/ 5 w 85"/>
                <a:gd name="T23" fmla="*/ 42 h 85"/>
                <a:gd name="T24" fmla="*/ 60 w 85"/>
                <a:gd name="T25" fmla="*/ 78 h 85"/>
                <a:gd name="T26" fmla="*/ 67 w 85"/>
                <a:gd name="T27" fmla="*/ 75 h 85"/>
                <a:gd name="T28" fmla="*/ 72 w 85"/>
                <a:gd name="T29" fmla="*/ 42 h 85"/>
                <a:gd name="T30" fmla="*/ 38 w 85"/>
                <a:gd name="T31" fmla="*/ 49 h 85"/>
                <a:gd name="T32" fmla="*/ 43 w 85"/>
                <a:gd name="T33" fmla="*/ 55 h 85"/>
                <a:gd name="T34" fmla="*/ 38 w 85"/>
                <a:gd name="T35" fmla="*/ 49 h 85"/>
                <a:gd name="T36" fmla="*/ 27 w 85"/>
                <a:gd name="T37" fmla="*/ 50 h 85"/>
                <a:gd name="T38" fmla="*/ 24 w 85"/>
                <a:gd name="T39" fmla="*/ 45 h 85"/>
                <a:gd name="T40" fmla="*/ 61 w 85"/>
                <a:gd name="T41" fmla="*/ 47 h 85"/>
                <a:gd name="T42" fmla="*/ 65 w 85"/>
                <a:gd name="T43" fmla="*/ 54 h 85"/>
                <a:gd name="T44" fmla="*/ 61 w 85"/>
                <a:gd name="T45" fmla="*/ 47 h 85"/>
                <a:gd name="T46" fmla="*/ 64 w 85"/>
                <a:gd name="T47" fmla="*/ 41 h 85"/>
                <a:gd name="T48" fmla="*/ 60 w 85"/>
                <a:gd name="T49" fmla="*/ 42 h 85"/>
                <a:gd name="T50" fmla="*/ 49 w 85"/>
                <a:gd name="T51" fmla="*/ 34 h 85"/>
                <a:gd name="T52" fmla="*/ 53 w 85"/>
                <a:gd name="T53" fmla="*/ 38 h 85"/>
                <a:gd name="T54" fmla="*/ 49 w 85"/>
                <a:gd name="T55" fmla="*/ 34 h 85"/>
                <a:gd name="T56" fmla="*/ 49 w 85"/>
                <a:gd name="T57" fmla="*/ 42 h 85"/>
                <a:gd name="T58" fmla="*/ 43 w 85"/>
                <a:gd name="T59" fmla="*/ 44 h 85"/>
                <a:gd name="T60" fmla="*/ 56 w 85"/>
                <a:gd name="T61" fmla="*/ 57 h 85"/>
                <a:gd name="T62" fmla="*/ 60 w 85"/>
                <a:gd name="T63" fmla="*/ 63 h 85"/>
                <a:gd name="T64" fmla="*/ 49 w 85"/>
                <a:gd name="T65" fmla="*/ 60 h 85"/>
                <a:gd name="T66" fmla="*/ 17 w 85"/>
                <a:gd name="T67" fmla="*/ 42 h 85"/>
                <a:gd name="T68" fmla="*/ 13 w 85"/>
                <a:gd name="T69" fmla="*/ 48 h 85"/>
                <a:gd name="T70" fmla="*/ 14 w 85"/>
                <a:gd name="T71" fmla="*/ 37 h 85"/>
                <a:gd name="T72" fmla="*/ 58 w 85"/>
                <a:gd name="T73" fmla="*/ 19 h 85"/>
                <a:gd name="T74" fmla="*/ 71 w 85"/>
                <a:gd name="T75" fmla="*/ 31 h 85"/>
                <a:gd name="T76" fmla="*/ 58 w 85"/>
                <a:gd name="T77" fmla="*/ 1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65" y="37"/>
                  </a:moveTo>
                  <a:cubicBezTo>
                    <a:pt x="64" y="34"/>
                    <a:pt x="66" y="34"/>
                    <a:pt x="68" y="34"/>
                  </a:cubicBezTo>
                  <a:cubicBezTo>
                    <a:pt x="71" y="36"/>
                    <a:pt x="74" y="37"/>
                    <a:pt x="77" y="39"/>
                  </a:cubicBezTo>
                  <a:cubicBezTo>
                    <a:pt x="85" y="36"/>
                    <a:pt x="85" y="27"/>
                    <a:pt x="78" y="24"/>
                  </a:cubicBezTo>
                  <a:cubicBezTo>
                    <a:pt x="69" y="18"/>
                    <a:pt x="56" y="11"/>
                    <a:pt x="50" y="13"/>
                  </a:cubicBezTo>
                  <a:cubicBezTo>
                    <a:pt x="41" y="23"/>
                    <a:pt x="49" y="25"/>
                    <a:pt x="55" y="28"/>
                  </a:cubicBezTo>
                  <a:cubicBezTo>
                    <a:pt x="58" y="30"/>
                    <a:pt x="56" y="31"/>
                    <a:pt x="54" y="31"/>
                  </a:cubicBezTo>
                  <a:cubicBezTo>
                    <a:pt x="42" y="27"/>
                    <a:pt x="44" y="30"/>
                    <a:pt x="36" y="38"/>
                  </a:cubicBezTo>
                  <a:cubicBezTo>
                    <a:pt x="30" y="42"/>
                    <a:pt x="27" y="40"/>
                    <a:pt x="25" y="37"/>
                  </a:cubicBezTo>
                  <a:cubicBezTo>
                    <a:pt x="24" y="35"/>
                    <a:pt x="25" y="35"/>
                    <a:pt x="26" y="34"/>
                  </a:cubicBezTo>
                  <a:cubicBezTo>
                    <a:pt x="30" y="32"/>
                    <a:pt x="33" y="30"/>
                    <a:pt x="32" y="27"/>
                  </a:cubicBezTo>
                  <a:cubicBezTo>
                    <a:pt x="32" y="23"/>
                    <a:pt x="33" y="19"/>
                    <a:pt x="37" y="17"/>
                  </a:cubicBezTo>
                  <a:cubicBezTo>
                    <a:pt x="40" y="15"/>
                    <a:pt x="44" y="14"/>
                    <a:pt x="43" y="8"/>
                  </a:cubicBezTo>
                  <a:cubicBezTo>
                    <a:pt x="40" y="2"/>
                    <a:pt x="32" y="0"/>
                    <a:pt x="34" y="6"/>
                  </a:cubicBezTo>
                  <a:cubicBezTo>
                    <a:pt x="36" y="10"/>
                    <a:pt x="32" y="14"/>
                    <a:pt x="30" y="12"/>
                  </a:cubicBezTo>
                  <a:cubicBezTo>
                    <a:pt x="20" y="9"/>
                    <a:pt x="10" y="6"/>
                    <a:pt x="10" y="10"/>
                  </a:cubicBezTo>
                  <a:cubicBezTo>
                    <a:pt x="8" y="14"/>
                    <a:pt x="17" y="15"/>
                    <a:pt x="25" y="16"/>
                  </a:cubicBezTo>
                  <a:cubicBezTo>
                    <a:pt x="27" y="17"/>
                    <a:pt x="27" y="20"/>
                    <a:pt x="25" y="20"/>
                  </a:cubicBezTo>
                  <a:cubicBezTo>
                    <a:pt x="19" y="20"/>
                    <a:pt x="14" y="19"/>
                    <a:pt x="9" y="19"/>
                  </a:cubicBezTo>
                  <a:cubicBezTo>
                    <a:pt x="5" y="20"/>
                    <a:pt x="5" y="25"/>
                    <a:pt x="10" y="25"/>
                  </a:cubicBezTo>
                  <a:cubicBezTo>
                    <a:pt x="15" y="25"/>
                    <a:pt x="20" y="25"/>
                    <a:pt x="25" y="24"/>
                  </a:cubicBezTo>
                  <a:cubicBezTo>
                    <a:pt x="27" y="24"/>
                    <a:pt x="26" y="29"/>
                    <a:pt x="23" y="29"/>
                  </a:cubicBezTo>
                  <a:cubicBezTo>
                    <a:pt x="8" y="29"/>
                    <a:pt x="10" y="30"/>
                    <a:pt x="9" y="31"/>
                  </a:cubicBezTo>
                  <a:cubicBezTo>
                    <a:pt x="7" y="35"/>
                    <a:pt x="7" y="38"/>
                    <a:pt x="5" y="42"/>
                  </a:cubicBezTo>
                  <a:cubicBezTo>
                    <a:pt x="0" y="51"/>
                    <a:pt x="6" y="54"/>
                    <a:pt x="16" y="54"/>
                  </a:cubicBezTo>
                  <a:cubicBezTo>
                    <a:pt x="36" y="58"/>
                    <a:pt x="54" y="64"/>
                    <a:pt x="60" y="78"/>
                  </a:cubicBezTo>
                  <a:cubicBezTo>
                    <a:pt x="61" y="80"/>
                    <a:pt x="61" y="81"/>
                    <a:pt x="63" y="82"/>
                  </a:cubicBezTo>
                  <a:cubicBezTo>
                    <a:pt x="68" y="85"/>
                    <a:pt x="71" y="79"/>
                    <a:pt x="67" y="75"/>
                  </a:cubicBezTo>
                  <a:cubicBezTo>
                    <a:pt x="64" y="72"/>
                    <a:pt x="65" y="72"/>
                    <a:pt x="67" y="68"/>
                  </a:cubicBezTo>
                  <a:cubicBezTo>
                    <a:pt x="71" y="60"/>
                    <a:pt x="79" y="51"/>
                    <a:pt x="72" y="42"/>
                  </a:cubicBezTo>
                  <a:cubicBezTo>
                    <a:pt x="70" y="40"/>
                    <a:pt x="68" y="39"/>
                    <a:pt x="65" y="37"/>
                  </a:cubicBezTo>
                  <a:close/>
                  <a:moveTo>
                    <a:pt x="38" y="49"/>
                  </a:moveTo>
                  <a:cubicBezTo>
                    <a:pt x="39" y="48"/>
                    <a:pt x="43" y="50"/>
                    <a:pt x="43" y="50"/>
                  </a:cubicBezTo>
                  <a:cubicBezTo>
                    <a:pt x="44" y="51"/>
                    <a:pt x="44" y="54"/>
                    <a:pt x="43" y="55"/>
                  </a:cubicBezTo>
                  <a:cubicBezTo>
                    <a:pt x="41" y="58"/>
                    <a:pt x="36" y="55"/>
                    <a:pt x="36" y="53"/>
                  </a:cubicBezTo>
                  <a:cubicBezTo>
                    <a:pt x="35" y="51"/>
                    <a:pt x="36" y="50"/>
                    <a:pt x="38" y="49"/>
                  </a:cubicBezTo>
                  <a:close/>
                  <a:moveTo>
                    <a:pt x="27" y="45"/>
                  </a:moveTo>
                  <a:cubicBezTo>
                    <a:pt x="27" y="46"/>
                    <a:pt x="27" y="50"/>
                    <a:pt x="27" y="50"/>
                  </a:cubicBezTo>
                  <a:cubicBezTo>
                    <a:pt x="26" y="51"/>
                    <a:pt x="25" y="51"/>
                    <a:pt x="24" y="51"/>
                  </a:cubicBezTo>
                  <a:cubicBezTo>
                    <a:pt x="21" y="50"/>
                    <a:pt x="22" y="45"/>
                    <a:pt x="24" y="45"/>
                  </a:cubicBezTo>
                  <a:cubicBezTo>
                    <a:pt x="25" y="44"/>
                    <a:pt x="26" y="44"/>
                    <a:pt x="27" y="45"/>
                  </a:cubicBezTo>
                  <a:close/>
                  <a:moveTo>
                    <a:pt x="61" y="47"/>
                  </a:moveTo>
                  <a:cubicBezTo>
                    <a:pt x="61" y="47"/>
                    <a:pt x="64" y="49"/>
                    <a:pt x="65" y="50"/>
                  </a:cubicBezTo>
                  <a:cubicBezTo>
                    <a:pt x="66" y="50"/>
                    <a:pt x="66" y="53"/>
                    <a:pt x="65" y="54"/>
                  </a:cubicBezTo>
                  <a:cubicBezTo>
                    <a:pt x="63" y="56"/>
                    <a:pt x="58" y="52"/>
                    <a:pt x="58" y="50"/>
                  </a:cubicBezTo>
                  <a:cubicBezTo>
                    <a:pt x="58" y="48"/>
                    <a:pt x="59" y="47"/>
                    <a:pt x="61" y="47"/>
                  </a:cubicBezTo>
                  <a:close/>
                  <a:moveTo>
                    <a:pt x="61" y="40"/>
                  </a:moveTo>
                  <a:cubicBezTo>
                    <a:pt x="61" y="39"/>
                    <a:pt x="64" y="40"/>
                    <a:pt x="64" y="41"/>
                  </a:cubicBezTo>
                  <a:cubicBezTo>
                    <a:pt x="65" y="41"/>
                    <a:pt x="65" y="42"/>
                    <a:pt x="64" y="43"/>
                  </a:cubicBezTo>
                  <a:cubicBezTo>
                    <a:pt x="63" y="45"/>
                    <a:pt x="60" y="43"/>
                    <a:pt x="60" y="42"/>
                  </a:cubicBezTo>
                  <a:cubicBezTo>
                    <a:pt x="59" y="41"/>
                    <a:pt x="60" y="40"/>
                    <a:pt x="61" y="40"/>
                  </a:cubicBezTo>
                  <a:close/>
                  <a:moveTo>
                    <a:pt x="49" y="34"/>
                  </a:moveTo>
                  <a:cubicBezTo>
                    <a:pt x="50" y="34"/>
                    <a:pt x="52" y="35"/>
                    <a:pt x="53" y="35"/>
                  </a:cubicBezTo>
                  <a:cubicBezTo>
                    <a:pt x="53" y="36"/>
                    <a:pt x="53" y="37"/>
                    <a:pt x="53" y="38"/>
                  </a:cubicBezTo>
                  <a:cubicBezTo>
                    <a:pt x="52" y="39"/>
                    <a:pt x="48" y="38"/>
                    <a:pt x="48" y="37"/>
                  </a:cubicBezTo>
                  <a:cubicBezTo>
                    <a:pt x="48" y="36"/>
                    <a:pt x="48" y="35"/>
                    <a:pt x="49" y="34"/>
                  </a:cubicBezTo>
                  <a:close/>
                  <a:moveTo>
                    <a:pt x="44" y="41"/>
                  </a:moveTo>
                  <a:cubicBezTo>
                    <a:pt x="45" y="40"/>
                    <a:pt x="48" y="42"/>
                    <a:pt x="49" y="42"/>
                  </a:cubicBezTo>
                  <a:cubicBezTo>
                    <a:pt x="49" y="43"/>
                    <a:pt x="49" y="44"/>
                    <a:pt x="49" y="45"/>
                  </a:cubicBezTo>
                  <a:cubicBezTo>
                    <a:pt x="48" y="47"/>
                    <a:pt x="43" y="45"/>
                    <a:pt x="43" y="44"/>
                  </a:cubicBezTo>
                  <a:cubicBezTo>
                    <a:pt x="42" y="42"/>
                    <a:pt x="43" y="41"/>
                    <a:pt x="44" y="41"/>
                  </a:cubicBezTo>
                  <a:close/>
                  <a:moveTo>
                    <a:pt x="56" y="57"/>
                  </a:moveTo>
                  <a:cubicBezTo>
                    <a:pt x="57" y="58"/>
                    <a:pt x="58" y="58"/>
                    <a:pt x="60" y="59"/>
                  </a:cubicBezTo>
                  <a:cubicBezTo>
                    <a:pt x="60" y="60"/>
                    <a:pt x="61" y="61"/>
                    <a:pt x="60" y="63"/>
                  </a:cubicBezTo>
                  <a:cubicBezTo>
                    <a:pt x="60" y="65"/>
                    <a:pt x="57" y="66"/>
                    <a:pt x="55" y="65"/>
                  </a:cubicBezTo>
                  <a:cubicBezTo>
                    <a:pt x="52" y="64"/>
                    <a:pt x="50" y="63"/>
                    <a:pt x="49" y="60"/>
                  </a:cubicBezTo>
                  <a:cubicBezTo>
                    <a:pt x="48" y="57"/>
                    <a:pt x="51" y="53"/>
                    <a:pt x="56" y="57"/>
                  </a:cubicBezTo>
                  <a:close/>
                  <a:moveTo>
                    <a:pt x="17" y="42"/>
                  </a:moveTo>
                  <a:cubicBezTo>
                    <a:pt x="17" y="44"/>
                    <a:pt x="16" y="45"/>
                    <a:pt x="16" y="46"/>
                  </a:cubicBezTo>
                  <a:cubicBezTo>
                    <a:pt x="15" y="48"/>
                    <a:pt x="14" y="48"/>
                    <a:pt x="13" y="48"/>
                  </a:cubicBezTo>
                  <a:cubicBezTo>
                    <a:pt x="11" y="48"/>
                    <a:pt x="11" y="46"/>
                    <a:pt x="11" y="44"/>
                  </a:cubicBezTo>
                  <a:cubicBezTo>
                    <a:pt x="11" y="42"/>
                    <a:pt x="11" y="39"/>
                    <a:pt x="14" y="37"/>
                  </a:cubicBezTo>
                  <a:cubicBezTo>
                    <a:pt x="17" y="35"/>
                    <a:pt x="19" y="36"/>
                    <a:pt x="17" y="42"/>
                  </a:cubicBezTo>
                  <a:close/>
                  <a:moveTo>
                    <a:pt x="58" y="19"/>
                  </a:moveTo>
                  <a:cubicBezTo>
                    <a:pt x="63" y="22"/>
                    <a:pt x="68" y="24"/>
                    <a:pt x="74" y="27"/>
                  </a:cubicBezTo>
                  <a:cubicBezTo>
                    <a:pt x="77" y="29"/>
                    <a:pt x="75" y="32"/>
                    <a:pt x="71" y="31"/>
                  </a:cubicBezTo>
                  <a:cubicBezTo>
                    <a:pt x="65" y="29"/>
                    <a:pt x="59" y="25"/>
                    <a:pt x="54" y="23"/>
                  </a:cubicBezTo>
                  <a:cubicBezTo>
                    <a:pt x="51" y="20"/>
                    <a:pt x="54" y="17"/>
                    <a:pt x="5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4" name="iṣľíḍé"/>
            <p:cNvSpPr/>
            <p:nvPr/>
          </p:nvSpPr>
          <p:spPr bwMode="auto">
            <a:xfrm>
              <a:off x="4305300" y="2970213"/>
              <a:ext cx="250825" cy="274638"/>
            </a:xfrm>
            <a:custGeom>
              <a:avLst/>
              <a:gdLst>
                <a:gd name="T0" fmla="*/ 57 w 76"/>
                <a:gd name="T1" fmla="*/ 20 h 83"/>
                <a:gd name="T2" fmla="*/ 34 w 76"/>
                <a:gd name="T3" fmla="*/ 4 h 83"/>
                <a:gd name="T4" fmla="*/ 28 w 76"/>
                <a:gd name="T5" fmla="*/ 8 h 83"/>
                <a:gd name="T6" fmla="*/ 40 w 76"/>
                <a:gd name="T7" fmla="*/ 17 h 83"/>
                <a:gd name="T8" fmla="*/ 39 w 76"/>
                <a:gd name="T9" fmla="*/ 20 h 83"/>
                <a:gd name="T10" fmla="*/ 28 w 76"/>
                <a:gd name="T11" fmla="*/ 13 h 83"/>
                <a:gd name="T12" fmla="*/ 21 w 76"/>
                <a:gd name="T13" fmla="*/ 15 h 83"/>
                <a:gd name="T14" fmla="*/ 32 w 76"/>
                <a:gd name="T15" fmla="*/ 24 h 83"/>
                <a:gd name="T16" fmla="*/ 27 w 76"/>
                <a:gd name="T17" fmla="*/ 31 h 83"/>
                <a:gd name="T18" fmla="*/ 9 w 76"/>
                <a:gd name="T19" fmla="*/ 20 h 83"/>
                <a:gd name="T20" fmla="*/ 1 w 76"/>
                <a:gd name="T21" fmla="*/ 23 h 83"/>
                <a:gd name="T22" fmla="*/ 33 w 76"/>
                <a:gd name="T23" fmla="*/ 47 h 83"/>
                <a:gd name="T24" fmla="*/ 27 w 76"/>
                <a:gd name="T25" fmla="*/ 74 h 83"/>
                <a:gd name="T26" fmla="*/ 36 w 76"/>
                <a:gd name="T27" fmla="*/ 77 h 83"/>
                <a:gd name="T28" fmla="*/ 40 w 76"/>
                <a:gd name="T29" fmla="*/ 50 h 83"/>
                <a:gd name="T30" fmla="*/ 46 w 76"/>
                <a:gd name="T31" fmla="*/ 49 h 83"/>
                <a:gd name="T32" fmla="*/ 49 w 76"/>
                <a:gd name="T33" fmla="*/ 65 h 83"/>
                <a:gd name="T34" fmla="*/ 54 w 76"/>
                <a:gd name="T35" fmla="*/ 62 h 83"/>
                <a:gd name="T36" fmla="*/ 54 w 76"/>
                <a:gd name="T37" fmla="*/ 47 h 83"/>
                <a:gd name="T38" fmla="*/ 57 w 76"/>
                <a:gd name="T39" fmla="*/ 45 h 83"/>
                <a:gd name="T40" fmla="*/ 59 w 76"/>
                <a:gd name="T41" fmla="*/ 67 h 83"/>
                <a:gd name="T42" fmla="*/ 66 w 76"/>
                <a:gd name="T43" fmla="*/ 64 h 83"/>
                <a:gd name="T44" fmla="*/ 65 w 76"/>
                <a:gd name="T45" fmla="*/ 37 h 83"/>
                <a:gd name="T46" fmla="*/ 65 w 76"/>
                <a:gd name="T47" fmla="*/ 31 h 83"/>
                <a:gd name="T48" fmla="*/ 57 w 76"/>
                <a:gd name="T49" fmla="*/ 20 h 83"/>
                <a:gd name="T50" fmla="*/ 41 w 76"/>
                <a:gd name="T51" fmla="*/ 28 h 83"/>
                <a:gd name="T52" fmla="*/ 51 w 76"/>
                <a:gd name="T53" fmla="*/ 25 h 83"/>
                <a:gd name="T54" fmla="*/ 58 w 76"/>
                <a:gd name="T55" fmla="*/ 31 h 83"/>
                <a:gd name="T56" fmla="*/ 54 w 76"/>
                <a:gd name="T57" fmla="*/ 39 h 83"/>
                <a:gd name="T58" fmla="*/ 41 w 76"/>
                <a:gd name="T59" fmla="*/ 39 h 83"/>
                <a:gd name="T60" fmla="*/ 41 w 76"/>
                <a:gd name="T61" fmla="*/ 2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6" h="83">
                  <a:moveTo>
                    <a:pt x="57" y="20"/>
                  </a:moveTo>
                  <a:cubicBezTo>
                    <a:pt x="51" y="22"/>
                    <a:pt x="42" y="10"/>
                    <a:pt x="34" y="4"/>
                  </a:cubicBezTo>
                  <a:cubicBezTo>
                    <a:pt x="26" y="0"/>
                    <a:pt x="24" y="1"/>
                    <a:pt x="28" y="8"/>
                  </a:cubicBezTo>
                  <a:cubicBezTo>
                    <a:pt x="32" y="11"/>
                    <a:pt x="36" y="14"/>
                    <a:pt x="40" y="17"/>
                  </a:cubicBezTo>
                  <a:cubicBezTo>
                    <a:pt x="42" y="19"/>
                    <a:pt x="42" y="20"/>
                    <a:pt x="39" y="20"/>
                  </a:cubicBezTo>
                  <a:cubicBezTo>
                    <a:pt x="35" y="20"/>
                    <a:pt x="31" y="15"/>
                    <a:pt x="28" y="13"/>
                  </a:cubicBezTo>
                  <a:cubicBezTo>
                    <a:pt x="24" y="9"/>
                    <a:pt x="20" y="11"/>
                    <a:pt x="21" y="15"/>
                  </a:cubicBezTo>
                  <a:cubicBezTo>
                    <a:pt x="25" y="18"/>
                    <a:pt x="28" y="21"/>
                    <a:pt x="32" y="24"/>
                  </a:cubicBezTo>
                  <a:cubicBezTo>
                    <a:pt x="36" y="28"/>
                    <a:pt x="32" y="33"/>
                    <a:pt x="27" y="31"/>
                  </a:cubicBezTo>
                  <a:cubicBezTo>
                    <a:pt x="21" y="27"/>
                    <a:pt x="15" y="23"/>
                    <a:pt x="9" y="20"/>
                  </a:cubicBezTo>
                  <a:cubicBezTo>
                    <a:pt x="2" y="16"/>
                    <a:pt x="0" y="20"/>
                    <a:pt x="1" y="23"/>
                  </a:cubicBezTo>
                  <a:cubicBezTo>
                    <a:pt x="7" y="33"/>
                    <a:pt x="33" y="29"/>
                    <a:pt x="33" y="47"/>
                  </a:cubicBezTo>
                  <a:cubicBezTo>
                    <a:pt x="34" y="56"/>
                    <a:pt x="31" y="67"/>
                    <a:pt x="27" y="74"/>
                  </a:cubicBezTo>
                  <a:cubicBezTo>
                    <a:pt x="26" y="82"/>
                    <a:pt x="35" y="83"/>
                    <a:pt x="36" y="77"/>
                  </a:cubicBezTo>
                  <a:cubicBezTo>
                    <a:pt x="38" y="68"/>
                    <a:pt x="39" y="59"/>
                    <a:pt x="40" y="50"/>
                  </a:cubicBezTo>
                  <a:cubicBezTo>
                    <a:pt x="41" y="46"/>
                    <a:pt x="44" y="46"/>
                    <a:pt x="46" y="49"/>
                  </a:cubicBezTo>
                  <a:cubicBezTo>
                    <a:pt x="50" y="52"/>
                    <a:pt x="45" y="61"/>
                    <a:pt x="49" y="65"/>
                  </a:cubicBezTo>
                  <a:cubicBezTo>
                    <a:pt x="51" y="69"/>
                    <a:pt x="54" y="66"/>
                    <a:pt x="54" y="62"/>
                  </a:cubicBezTo>
                  <a:cubicBezTo>
                    <a:pt x="54" y="57"/>
                    <a:pt x="54" y="52"/>
                    <a:pt x="54" y="47"/>
                  </a:cubicBezTo>
                  <a:cubicBezTo>
                    <a:pt x="54" y="45"/>
                    <a:pt x="55" y="44"/>
                    <a:pt x="57" y="45"/>
                  </a:cubicBezTo>
                  <a:cubicBezTo>
                    <a:pt x="60" y="48"/>
                    <a:pt x="55" y="63"/>
                    <a:pt x="59" y="67"/>
                  </a:cubicBezTo>
                  <a:cubicBezTo>
                    <a:pt x="63" y="70"/>
                    <a:pt x="67" y="69"/>
                    <a:pt x="66" y="64"/>
                  </a:cubicBezTo>
                  <a:cubicBezTo>
                    <a:pt x="63" y="54"/>
                    <a:pt x="64" y="45"/>
                    <a:pt x="65" y="37"/>
                  </a:cubicBezTo>
                  <a:cubicBezTo>
                    <a:pt x="65" y="35"/>
                    <a:pt x="64" y="33"/>
                    <a:pt x="65" y="31"/>
                  </a:cubicBezTo>
                  <a:cubicBezTo>
                    <a:pt x="65" y="25"/>
                    <a:pt x="76" y="20"/>
                    <a:pt x="57" y="20"/>
                  </a:cubicBezTo>
                  <a:close/>
                  <a:moveTo>
                    <a:pt x="41" y="28"/>
                  </a:moveTo>
                  <a:cubicBezTo>
                    <a:pt x="43" y="28"/>
                    <a:pt x="48" y="27"/>
                    <a:pt x="51" y="25"/>
                  </a:cubicBezTo>
                  <a:cubicBezTo>
                    <a:pt x="53" y="23"/>
                    <a:pt x="57" y="26"/>
                    <a:pt x="58" y="31"/>
                  </a:cubicBezTo>
                  <a:cubicBezTo>
                    <a:pt x="58" y="34"/>
                    <a:pt x="57" y="37"/>
                    <a:pt x="54" y="39"/>
                  </a:cubicBezTo>
                  <a:cubicBezTo>
                    <a:pt x="49" y="43"/>
                    <a:pt x="45" y="43"/>
                    <a:pt x="41" y="39"/>
                  </a:cubicBezTo>
                  <a:cubicBezTo>
                    <a:pt x="40" y="34"/>
                    <a:pt x="40" y="30"/>
                    <a:pt x="4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5" name="íŝļîḑê"/>
            <p:cNvSpPr/>
            <p:nvPr/>
          </p:nvSpPr>
          <p:spPr bwMode="auto">
            <a:xfrm>
              <a:off x="3054350" y="2955926"/>
              <a:ext cx="228600" cy="271463"/>
            </a:xfrm>
            <a:custGeom>
              <a:avLst/>
              <a:gdLst>
                <a:gd name="T0" fmla="*/ 29 w 69"/>
                <a:gd name="T1" fmla="*/ 79 h 82"/>
                <a:gd name="T2" fmla="*/ 24 w 69"/>
                <a:gd name="T3" fmla="*/ 39 h 82"/>
                <a:gd name="T4" fmla="*/ 14 w 69"/>
                <a:gd name="T5" fmla="*/ 35 h 82"/>
                <a:gd name="T6" fmla="*/ 9 w 69"/>
                <a:gd name="T7" fmla="*/ 30 h 82"/>
                <a:gd name="T8" fmla="*/ 16 w 69"/>
                <a:gd name="T9" fmla="*/ 14 h 82"/>
                <a:gd name="T10" fmla="*/ 34 w 69"/>
                <a:gd name="T11" fmla="*/ 7 h 82"/>
                <a:gd name="T12" fmla="*/ 37 w 69"/>
                <a:gd name="T13" fmla="*/ 28 h 82"/>
                <a:gd name="T14" fmla="*/ 68 w 69"/>
                <a:gd name="T15" fmla="*/ 16 h 82"/>
                <a:gd name="T16" fmla="*/ 27 w 69"/>
                <a:gd name="T17" fmla="*/ 53 h 82"/>
                <a:gd name="T18" fmla="*/ 52 w 69"/>
                <a:gd name="T19" fmla="*/ 61 h 82"/>
                <a:gd name="T20" fmla="*/ 59 w 69"/>
                <a:gd name="T21" fmla="*/ 44 h 82"/>
                <a:gd name="T22" fmla="*/ 53 w 69"/>
                <a:gd name="T23" fmla="*/ 42 h 82"/>
                <a:gd name="T24" fmla="*/ 44 w 69"/>
                <a:gd name="T25" fmla="*/ 30 h 82"/>
                <a:gd name="T26" fmla="*/ 43 w 69"/>
                <a:gd name="T27" fmla="*/ 50 h 82"/>
                <a:gd name="T28" fmla="*/ 36 w 69"/>
                <a:gd name="T29" fmla="*/ 61 h 82"/>
                <a:gd name="T30" fmla="*/ 52 w 69"/>
                <a:gd name="T31" fmla="*/ 61 h 82"/>
                <a:gd name="T32" fmla="*/ 38 w 69"/>
                <a:gd name="T33" fmla="*/ 46 h 82"/>
                <a:gd name="T34" fmla="*/ 46 w 69"/>
                <a:gd name="T35" fmla="*/ 40 h 82"/>
                <a:gd name="T36" fmla="*/ 17 w 69"/>
                <a:gd name="T37" fmla="*/ 48 h 82"/>
                <a:gd name="T38" fmla="*/ 14 w 69"/>
                <a:gd name="T39" fmla="*/ 44 h 82"/>
                <a:gd name="T40" fmla="*/ 8 w 69"/>
                <a:gd name="T41" fmla="*/ 48 h 82"/>
                <a:gd name="T42" fmla="*/ 5 w 69"/>
                <a:gd name="T43" fmla="*/ 37 h 82"/>
                <a:gd name="T44" fmla="*/ 3 w 69"/>
                <a:gd name="T45" fmla="*/ 55 h 82"/>
                <a:gd name="T46" fmla="*/ 22 w 69"/>
                <a:gd name="T47" fmla="*/ 45 h 82"/>
                <a:gd name="T48" fmla="*/ 17 w 69"/>
                <a:gd name="T49" fmla="*/ 48 h 82"/>
                <a:gd name="T50" fmla="*/ 17 w 69"/>
                <a:gd name="T51" fmla="*/ 25 h 82"/>
                <a:gd name="T52" fmla="*/ 24 w 69"/>
                <a:gd name="T53" fmla="*/ 27 h 82"/>
                <a:gd name="T54" fmla="*/ 32 w 69"/>
                <a:gd name="T55" fmla="*/ 21 h 82"/>
                <a:gd name="T56" fmla="*/ 31 w 69"/>
                <a:gd name="T57" fmla="*/ 16 h 82"/>
                <a:gd name="T58" fmla="*/ 26 w 69"/>
                <a:gd name="T59" fmla="*/ 16 h 82"/>
                <a:gd name="T60" fmla="*/ 22 w 69"/>
                <a:gd name="T61" fmla="*/ 13 h 82"/>
                <a:gd name="T62" fmla="*/ 17 w 69"/>
                <a:gd name="T63" fmla="*/ 21 h 82"/>
                <a:gd name="T64" fmla="*/ 26 w 69"/>
                <a:gd name="T65" fmla="*/ 37 h 82"/>
                <a:gd name="T66" fmla="*/ 31 w 69"/>
                <a:gd name="T67" fmla="*/ 3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82">
                  <a:moveTo>
                    <a:pt x="32" y="72"/>
                  </a:moveTo>
                  <a:cubicBezTo>
                    <a:pt x="35" y="77"/>
                    <a:pt x="36" y="82"/>
                    <a:pt x="29" y="79"/>
                  </a:cubicBezTo>
                  <a:cubicBezTo>
                    <a:pt x="15" y="67"/>
                    <a:pt x="21" y="56"/>
                    <a:pt x="26" y="44"/>
                  </a:cubicBezTo>
                  <a:cubicBezTo>
                    <a:pt x="26" y="42"/>
                    <a:pt x="26" y="41"/>
                    <a:pt x="24" y="39"/>
                  </a:cubicBezTo>
                  <a:cubicBezTo>
                    <a:pt x="22" y="38"/>
                    <a:pt x="22" y="39"/>
                    <a:pt x="20" y="39"/>
                  </a:cubicBezTo>
                  <a:cubicBezTo>
                    <a:pt x="15" y="41"/>
                    <a:pt x="16" y="41"/>
                    <a:pt x="14" y="35"/>
                  </a:cubicBezTo>
                  <a:cubicBezTo>
                    <a:pt x="14" y="33"/>
                    <a:pt x="12" y="34"/>
                    <a:pt x="10" y="34"/>
                  </a:cubicBezTo>
                  <a:cubicBezTo>
                    <a:pt x="7" y="34"/>
                    <a:pt x="7" y="33"/>
                    <a:pt x="9" y="30"/>
                  </a:cubicBezTo>
                  <a:cubicBezTo>
                    <a:pt x="12" y="28"/>
                    <a:pt x="13" y="25"/>
                    <a:pt x="13" y="21"/>
                  </a:cubicBezTo>
                  <a:cubicBezTo>
                    <a:pt x="14" y="19"/>
                    <a:pt x="15" y="16"/>
                    <a:pt x="16" y="14"/>
                  </a:cubicBezTo>
                  <a:cubicBezTo>
                    <a:pt x="18" y="11"/>
                    <a:pt x="20" y="7"/>
                    <a:pt x="22" y="4"/>
                  </a:cubicBezTo>
                  <a:cubicBezTo>
                    <a:pt x="25" y="2"/>
                    <a:pt x="27" y="0"/>
                    <a:pt x="34" y="7"/>
                  </a:cubicBezTo>
                  <a:cubicBezTo>
                    <a:pt x="42" y="13"/>
                    <a:pt x="38" y="21"/>
                    <a:pt x="33" y="28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1" y="20"/>
                    <a:pt x="47" y="13"/>
                    <a:pt x="57" y="12"/>
                  </a:cubicBezTo>
                  <a:cubicBezTo>
                    <a:pt x="63" y="12"/>
                    <a:pt x="67" y="11"/>
                    <a:pt x="68" y="16"/>
                  </a:cubicBezTo>
                  <a:cubicBezTo>
                    <a:pt x="69" y="19"/>
                    <a:pt x="68" y="20"/>
                    <a:pt x="60" y="20"/>
                  </a:cubicBezTo>
                  <a:cubicBezTo>
                    <a:pt x="50" y="18"/>
                    <a:pt x="34" y="30"/>
                    <a:pt x="27" y="53"/>
                  </a:cubicBezTo>
                  <a:cubicBezTo>
                    <a:pt x="26" y="62"/>
                    <a:pt x="27" y="68"/>
                    <a:pt x="32" y="72"/>
                  </a:cubicBezTo>
                  <a:close/>
                  <a:moveTo>
                    <a:pt x="52" y="61"/>
                  </a:moveTo>
                  <a:cubicBezTo>
                    <a:pt x="52" y="68"/>
                    <a:pt x="58" y="63"/>
                    <a:pt x="59" y="59"/>
                  </a:cubicBezTo>
                  <a:cubicBezTo>
                    <a:pt x="60" y="52"/>
                    <a:pt x="54" y="48"/>
                    <a:pt x="59" y="44"/>
                  </a:cubicBezTo>
                  <a:cubicBezTo>
                    <a:pt x="66" y="23"/>
                    <a:pt x="55" y="25"/>
                    <a:pt x="55" y="30"/>
                  </a:cubicBezTo>
                  <a:cubicBezTo>
                    <a:pt x="56" y="34"/>
                    <a:pt x="55" y="38"/>
                    <a:pt x="53" y="42"/>
                  </a:cubicBezTo>
                  <a:cubicBezTo>
                    <a:pt x="51" y="44"/>
                    <a:pt x="49" y="44"/>
                    <a:pt x="50" y="41"/>
                  </a:cubicBezTo>
                  <a:cubicBezTo>
                    <a:pt x="50" y="35"/>
                    <a:pt x="50" y="29"/>
                    <a:pt x="44" y="30"/>
                  </a:cubicBezTo>
                  <a:cubicBezTo>
                    <a:pt x="39" y="33"/>
                    <a:pt x="32" y="48"/>
                    <a:pt x="33" y="52"/>
                  </a:cubicBezTo>
                  <a:cubicBezTo>
                    <a:pt x="35" y="58"/>
                    <a:pt x="41" y="55"/>
                    <a:pt x="43" y="50"/>
                  </a:cubicBezTo>
                  <a:cubicBezTo>
                    <a:pt x="45" y="47"/>
                    <a:pt x="49" y="51"/>
                    <a:pt x="46" y="53"/>
                  </a:cubicBezTo>
                  <a:cubicBezTo>
                    <a:pt x="41" y="56"/>
                    <a:pt x="38" y="58"/>
                    <a:pt x="36" y="61"/>
                  </a:cubicBezTo>
                  <a:cubicBezTo>
                    <a:pt x="34" y="69"/>
                    <a:pt x="43" y="65"/>
                    <a:pt x="45" y="61"/>
                  </a:cubicBezTo>
                  <a:cubicBezTo>
                    <a:pt x="49" y="54"/>
                    <a:pt x="51" y="56"/>
                    <a:pt x="52" y="61"/>
                  </a:cubicBezTo>
                  <a:close/>
                  <a:moveTo>
                    <a:pt x="42" y="38"/>
                  </a:moveTo>
                  <a:cubicBezTo>
                    <a:pt x="39" y="41"/>
                    <a:pt x="39" y="42"/>
                    <a:pt x="38" y="46"/>
                  </a:cubicBezTo>
                  <a:cubicBezTo>
                    <a:pt x="38" y="49"/>
                    <a:pt x="40" y="49"/>
                    <a:pt x="42" y="47"/>
                  </a:cubicBezTo>
                  <a:cubicBezTo>
                    <a:pt x="44" y="45"/>
                    <a:pt x="45" y="43"/>
                    <a:pt x="46" y="40"/>
                  </a:cubicBezTo>
                  <a:cubicBezTo>
                    <a:pt x="45" y="35"/>
                    <a:pt x="44" y="35"/>
                    <a:pt x="42" y="38"/>
                  </a:cubicBezTo>
                  <a:close/>
                  <a:moveTo>
                    <a:pt x="17" y="48"/>
                  </a:moveTo>
                  <a:cubicBezTo>
                    <a:pt x="17" y="50"/>
                    <a:pt x="15" y="50"/>
                    <a:pt x="15" y="50"/>
                  </a:cubicBezTo>
                  <a:cubicBezTo>
                    <a:pt x="12" y="50"/>
                    <a:pt x="13" y="46"/>
                    <a:pt x="14" y="44"/>
                  </a:cubicBezTo>
                  <a:cubicBezTo>
                    <a:pt x="15" y="42"/>
                    <a:pt x="15" y="42"/>
                    <a:pt x="14" y="41"/>
                  </a:cubicBezTo>
                  <a:cubicBezTo>
                    <a:pt x="11" y="38"/>
                    <a:pt x="10" y="48"/>
                    <a:pt x="8" y="48"/>
                  </a:cubicBezTo>
                  <a:cubicBezTo>
                    <a:pt x="2" y="51"/>
                    <a:pt x="4" y="44"/>
                    <a:pt x="7" y="41"/>
                  </a:cubicBezTo>
                  <a:cubicBezTo>
                    <a:pt x="9" y="40"/>
                    <a:pt x="7" y="36"/>
                    <a:pt x="5" y="37"/>
                  </a:cubicBezTo>
                  <a:cubicBezTo>
                    <a:pt x="2" y="38"/>
                    <a:pt x="0" y="47"/>
                    <a:pt x="0" y="47"/>
                  </a:cubicBezTo>
                  <a:cubicBezTo>
                    <a:pt x="0" y="52"/>
                    <a:pt x="1" y="54"/>
                    <a:pt x="3" y="55"/>
                  </a:cubicBezTo>
                  <a:cubicBezTo>
                    <a:pt x="8" y="57"/>
                    <a:pt x="12" y="57"/>
                    <a:pt x="14" y="58"/>
                  </a:cubicBezTo>
                  <a:cubicBezTo>
                    <a:pt x="19" y="58"/>
                    <a:pt x="23" y="49"/>
                    <a:pt x="22" y="45"/>
                  </a:cubicBezTo>
                  <a:cubicBezTo>
                    <a:pt x="22" y="42"/>
                    <a:pt x="19" y="43"/>
                    <a:pt x="18" y="44"/>
                  </a:cubicBezTo>
                  <a:cubicBezTo>
                    <a:pt x="17" y="46"/>
                    <a:pt x="17" y="48"/>
                    <a:pt x="17" y="48"/>
                  </a:cubicBezTo>
                  <a:close/>
                  <a:moveTo>
                    <a:pt x="17" y="21"/>
                  </a:moveTo>
                  <a:cubicBezTo>
                    <a:pt x="17" y="22"/>
                    <a:pt x="16" y="24"/>
                    <a:pt x="17" y="25"/>
                  </a:cubicBezTo>
                  <a:cubicBezTo>
                    <a:pt x="22" y="28"/>
                    <a:pt x="18" y="24"/>
                    <a:pt x="22" y="22"/>
                  </a:cubicBezTo>
                  <a:cubicBezTo>
                    <a:pt x="23" y="21"/>
                    <a:pt x="24" y="21"/>
                    <a:pt x="24" y="27"/>
                  </a:cubicBezTo>
                  <a:cubicBezTo>
                    <a:pt x="24" y="29"/>
                    <a:pt x="28" y="30"/>
                    <a:pt x="30" y="27"/>
                  </a:cubicBezTo>
                  <a:cubicBezTo>
                    <a:pt x="30" y="25"/>
                    <a:pt x="31" y="23"/>
                    <a:pt x="32" y="21"/>
                  </a:cubicBezTo>
                  <a:cubicBezTo>
                    <a:pt x="34" y="20"/>
                    <a:pt x="35" y="20"/>
                    <a:pt x="34" y="18"/>
                  </a:cubicBezTo>
                  <a:cubicBezTo>
                    <a:pt x="33" y="16"/>
                    <a:pt x="32" y="15"/>
                    <a:pt x="31" y="16"/>
                  </a:cubicBezTo>
                  <a:cubicBezTo>
                    <a:pt x="29" y="17"/>
                    <a:pt x="30" y="19"/>
                    <a:pt x="28" y="19"/>
                  </a:cubicBezTo>
                  <a:cubicBezTo>
                    <a:pt x="26" y="20"/>
                    <a:pt x="26" y="18"/>
                    <a:pt x="26" y="16"/>
                  </a:cubicBezTo>
                  <a:cubicBezTo>
                    <a:pt x="26" y="16"/>
                    <a:pt x="27" y="15"/>
                    <a:pt x="27" y="14"/>
                  </a:cubicBezTo>
                  <a:cubicBezTo>
                    <a:pt x="29" y="9"/>
                    <a:pt x="24" y="9"/>
                    <a:pt x="22" y="13"/>
                  </a:cubicBezTo>
                  <a:cubicBezTo>
                    <a:pt x="21" y="14"/>
                    <a:pt x="20" y="15"/>
                    <a:pt x="19" y="16"/>
                  </a:cubicBezTo>
                  <a:cubicBezTo>
                    <a:pt x="18" y="19"/>
                    <a:pt x="17" y="18"/>
                    <a:pt x="17" y="21"/>
                  </a:cubicBezTo>
                  <a:close/>
                  <a:moveTo>
                    <a:pt x="27" y="33"/>
                  </a:moveTo>
                  <a:cubicBezTo>
                    <a:pt x="26" y="35"/>
                    <a:pt x="25" y="36"/>
                    <a:pt x="26" y="37"/>
                  </a:cubicBezTo>
                  <a:cubicBezTo>
                    <a:pt x="26" y="39"/>
                    <a:pt x="27" y="39"/>
                    <a:pt x="28" y="39"/>
                  </a:cubicBezTo>
                  <a:cubicBezTo>
                    <a:pt x="30" y="38"/>
                    <a:pt x="30" y="37"/>
                    <a:pt x="31" y="35"/>
                  </a:cubicBezTo>
                  <a:cubicBezTo>
                    <a:pt x="32" y="32"/>
                    <a:pt x="31" y="32"/>
                    <a:pt x="2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iṡlîde"/>
            <p:cNvSpPr/>
            <p:nvPr/>
          </p:nvSpPr>
          <p:spPr bwMode="auto">
            <a:xfrm>
              <a:off x="4991100" y="3776663"/>
              <a:ext cx="198438" cy="207963"/>
            </a:xfrm>
            <a:custGeom>
              <a:avLst/>
              <a:gdLst>
                <a:gd name="T0" fmla="*/ 123 w 125"/>
                <a:gd name="T1" fmla="*/ 0 h 131"/>
                <a:gd name="T2" fmla="*/ 91 w 125"/>
                <a:gd name="T3" fmla="*/ 0 h 131"/>
                <a:gd name="T4" fmla="*/ 64 w 125"/>
                <a:gd name="T5" fmla="*/ 46 h 131"/>
                <a:gd name="T6" fmla="*/ 37 w 125"/>
                <a:gd name="T7" fmla="*/ 0 h 131"/>
                <a:gd name="T8" fmla="*/ 2 w 125"/>
                <a:gd name="T9" fmla="*/ 0 h 131"/>
                <a:gd name="T10" fmla="*/ 46 w 125"/>
                <a:gd name="T11" fmla="*/ 64 h 131"/>
                <a:gd name="T12" fmla="*/ 0 w 125"/>
                <a:gd name="T13" fmla="*/ 131 h 131"/>
                <a:gd name="T14" fmla="*/ 29 w 125"/>
                <a:gd name="T15" fmla="*/ 131 h 131"/>
                <a:gd name="T16" fmla="*/ 60 w 125"/>
                <a:gd name="T17" fmla="*/ 81 h 131"/>
                <a:gd name="T18" fmla="*/ 89 w 125"/>
                <a:gd name="T19" fmla="*/ 131 h 131"/>
                <a:gd name="T20" fmla="*/ 125 w 125"/>
                <a:gd name="T21" fmla="*/ 131 h 131"/>
                <a:gd name="T22" fmla="*/ 79 w 125"/>
                <a:gd name="T23" fmla="*/ 64 h 131"/>
                <a:gd name="T24" fmla="*/ 123 w 125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31">
                  <a:moveTo>
                    <a:pt x="123" y="0"/>
                  </a:moveTo>
                  <a:lnTo>
                    <a:pt x="91" y="0"/>
                  </a:lnTo>
                  <a:lnTo>
                    <a:pt x="64" y="46"/>
                  </a:lnTo>
                  <a:lnTo>
                    <a:pt x="37" y="0"/>
                  </a:lnTo>
                  <a:lnTo>
                    <a:pt x="2" y="0"/>
                  </a:lnTo>
                  <a:lnTo>
                    <a:pt x="46" y="64"/>
                  </a:lnTo>
                  <a:lnTo>
                    <a:pt x="0" y="131"/>
                  </a:lnTo>
                  <a:lnTo>
                    <a:pt x="29" y="131"/>
                  </a:lnTo>
                  <a:lnTo>
                    <a:pt x="60" y="81"/>
                  </a:lnTo>
                  <a:lnTo>
                    <a:pt x="89" y="131"/>
                  </a:lnTo>
                  <a:lnTo>
                    <a:pt x="125" y="131"/>
                  </a:lnTo>
                  <a:lnTo>
                    <a:pt x="79" y="64"/>
                  </a:ln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îś1iďê"/>
            <p:cNvSpPr/>
            <p:nvPr/>
          </p:nvSpPr>
          <p:spPr bwMode="auto">
            <a:xfrm>
              <a:off x="5211763" y="3776663"/>
              <a:ext cx="42863" cy="2079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îŝļiďè"/>
            <p:cNvSpPr/>
            <p:nvPr/>
          </p:nvSpPr>
          <p:spPr bwMode="auto">
            <a:xfrm>
              <a:off x="5287963" y="3776663"/>
              <a:ext cx="39688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49" name="íṣḷíḑê"/>
            <p:cNvSpPr/>
            <p:nvPr/>
          </p:nvSpPr>
          <p:spPr bwMode="auto">
            <a:xfrm>
              <a:off x="5343525" y="3776663"/>
              <a:ext cx="201613" cy="207963"/>
            </a:xfrm>
            <a:custGeom>
              <a:avLst/>
              <a:gdLst>
                <a:gd name="T0" fmla="*/ 48 w 127"/>
                <a:gd name="T1" fmla="*/ 0 h 131"/>
                <a:gd name="T2" fmla="*/ 0 w 127"/>
                <a:gd name="T3" fmla="*/ 131 h 131"/>
                <a:gd name="T4" fmla="*/ 27 w 127"/>
                <a:gd name="T5" fmla="*/ 131 h 131"/>
                <a:gd name="T6" fmla="*/ 38 w 127"/>
                <a:gd name="T7" fmla="*/ 104 h 131"/>
                <a:gd name="T8" fmla="*/ 90 w 127"/>
                <a:gd name="T9" fmla="*/ 104 h 131"/>
                <a:gd name="T10" fmla="*/ 98 w 127"/>
                <a:gd name="T11" fmla="*/ 131 h 131"/>
                <a:gd name="T12" fmla="*/ 127 w 127"/>
                <a:gd name="T13" fmla="*/ 131 h 131"/>
                <a:gd name="T14" fmla="*/ 81 w 127"/>
                <a:gd name="T15" fmla="*/ 0 h 131"/>
                <a:gd name="T16" fmla="*/ 48 w 127"/>
                <a:gd name="T17" fmla="*/ 0 h 131"/>
                <a:gd name="T18" fmla="*/ 44 w 127"/>
                <a:gd name="T19" fmla="*/ 81 h 131"/>
                <a:gd name="T20" fmla="*/ 63 w 127"/>
                <a:gd name="T21" fmla="*/ 25 h 131"/>
                <a:gd name="T22" fmla="*/ 65 w 127"/>
                <a:gd name="T23" fmla="*/ 25 h 131"/>
                <a:gd name="T24" fmla="*/ 81 w 127"/>
                <a:gd name="T25" fmla="*/ 81 h 131"/>
                <a:gd name="T26" fmla="*/ 44 w 127"/>
                <a:gd name="T27" fmla="*/ 8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131">
                  <a:moveTo>
                    <a:pt x="48" y="0"/>
                  </a:moveTo>
                  <a:lnTo>
                    <a:pt x="0" y="131"/>
                  </a:lnTo>
                  <a:lnTo>
                    <a:pt x="27" y="131"/>
                  </a:lnTo>
                  <a:lnTo>
                    <a:pt x="38" y="104"/>
                  </a:lnTo>
                  <a:lnTo>
                    <a:pt x="90" y="104"/>
                  </a:lnTo>
                  <a:lnTo>
                    <a:pt x="98" y="131"/>
                  </a:lnTo>
                  <a:lnTo>
                    <a:pt x="127" y="131"/>
                  </a:lnTo>
                  <a:lnTo>
                    <a:pt x="81" y="0"/>
                  </a:lnTo>
                  <a:lnTo>
                    <a:pt x="48" y="0"/>
                  </a:lnTo>
                  <a:close/>
                  <a:moveTo>
                    <a:pt x="44" y="81"/>
                  </a:moveTo>
                  <a:lnTo>
                    <a:pt x="63" y="25"/>
                  </a:lnTo>
                  <a:lnTo>
                    <a:pt x="65" y="25"/>
                  </a:lnTo>
                  <a:lnTo>
                    <a:pt x="81" y="81"/>
                  </a:lnTo>
                  <a:lnTo>
                    <a:pt x="4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îṥlíḍê"/>
            <p:cNvSpPr/>
            <p:nvPr/>
          </p:nvSpPr>
          <p:spPr bwMode="auto">
            <a:xfrm>
              <a:off x="5568950" y="3776663"/>
              <a:ext cx="187325" cy="207963"/>
            </a:xfrm>
            <a:custGeom>
              <a:avLst/>
              <a:gdLst>
                <a:gd name="T0" fmla="*/ 91 w 118"/>
                <a:gd name="T1" fmla="*/ 104 h 131"/>
                <a:gd name="T2" fmla="*/ 91 w 118"/>
                <a:gd name="T3" fmla="*/ 104 h 131"/>
                <a:gd name="T4" fmla="*/ 41 w 118"/>
                <a:gd name="T5" fmla="*/ 0 h 131"/>
                <a:gd name="T6" fmla="*/ 0 w 118"/>
                <a:gd name="T7" fmla="*/ 0 h 131"/>
                <a:gd name="T8" fmla="*/ 0 w 118"/>
                <a:gd name="T9" fmla="*/ 131 h 131"/>
                <a:gd name="T10" fmla="*/ 24 w 118"/>
                <a:gd name="T11" fmla="*/ 131 h 131"/>
                <a:gd name="T12" fmla="*/ 24 w 118"/>
                <a:gd name="T13" fmla="*/ 23 h 131"/>
                <a:gd name="T14" fmla="*/ 27 w 118"/>
                <a:gd name="T15" fmla="*/ 23 h 131"/>
                <a:gd name="T16" fmla="*/ 76 w 118"/>
                <a:gd name="T17" fmla="*/ 131 h 131"/>
                <a:gd name="T18" fmla="*/ 118 w 118"/>
                <a:gd name="T19" fmla="*/ 131 h 131"/>
                <a:gd name="T20" fmla="*/ 118 w 118"/>
                <a:gd name="T21" fmla="*/ 0 h 131"/>
                <a:gd name="T22" fmla="*/ 91 w 118"/>
                <a:gd name="T23" fmla="*/ 0 h 131"/>
                <a:gd name="T24" fmla="*/ 91 w 118"/>
                <a:gd name="T25" fmla="*/ 10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31">
                  <a:moveTo>
                    <a:pt x="91" y="104"/>
                  </a:moveTo>
                  <a:lnTo>
                    <a:pt x="91" y="104"/>
                  </a:lnTo>
                  <a:lnTo>
                    <a:pt x="41" y="0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24" y="131"/>
                  </a:lnTo>
                  <a:lnTo>
                    <a:pt x="24" y="23"/>
                  </a:lnTo>
                  <a:lnTo>
                    <a:pt x="27" y="23"/>
                  </a:lnTo>
                  <a:lnTo>
                    <a:pt x="76" y="131"/>
                  </a:lnTo>
                  <a:lnTo>
                    <a:pt x="118" y="131"/>
                  </a:lnTo>
                  <a:lnTo>
                    <a:pt x="118" y="0"/>
                  </a:lnTo>
                  <a:lnTo>
                    <a:pt x="91" y="0"/>
                  </a:lnTo>
                  <a:lnTo>
                    <a:pt x="91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ïŝ1ïḍé"/>
            <p:cNvSpPr/>
            <p:nvPr/>
          </p:nvSpPr>
          <p:spPr bwMode="auto">
            <a:xfrm>
              <a:off x="5854700" y="3776663"/>
              <a:ext cx="139700" cy="211138"/>
            </a:xfrm>
            <a:custGeom>
              <a:avLst/>
              <a:gdLst>
                <a:gd name="T0" fmla="*/ 29 w 42"/>
                <a:gd name="T1" fmla="*/ 42 h 64"/>
                <a:gd name="T2" fmla="*/ 29 w 42"/>
                <a:gd name="T3" fmla="*/ 43 h 64"/>
                <a:gd name="T4" fmla="*/ 21 w 42"/>
                <a:gd name="T5" fmla="*/ 55 h 64"/>
                <a:gd name="T6" fmla="*/ 13 w 42"/>
                <a:gd name="T7" fmla="*/ 43 h 64"/>
                <a:gd name="T8" fmla="*/ 0 w 42"/>
                <a:gd name="T9" fmla="*/ 43 h 64"/>
                <a:gd name="T10" fmla="*/ 21 w 42"/>
                <a:gd name="T11" fmla="*/ 64 h 64"/>
                <a:gd name="T12" fmla="*/ 42 w 42"/>
                <a:gd name="T13" fmla="*/ 43 h 64"/>
                <a:gd name="T14" fmla="*/ 42 w 42"/>
                <a:gd name="T15" fmla="*/ 0 h 64"/>
                <a:gd name="T16" fmla="*/ 29 w 42"/>
                <a:gd name="T17" fmla="*/ 0 h 64"/>
                <a:gd name="T18" fmla="*/ 29 w 42"/>
                <a:gd name="T19" fmla="*/ 4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64">
                  <a:moveTo>
                    <a:pt x="29" y="42"/>
                  </a:moveTo>
                  <a:cubicBezTo>
                    <a:pt x="29" y="42"/>
                    <a:pt x="29" y="43"/>
                    <a:pt x="29" y="43"/>
                  </a:cubicBezTo>
                  <a:cubicBezTo>
                    <a:pt x="28" y="51"/>
                    <a:pt x="26" y="55"/>
                    <a:pt x="21" y="55"/>
                  </a:cubicBezTo>
                  <a:cubicBezTo>
                    <a:pt x="16" y="55"/>
                    <a:pt x="13" y="51"/>
                    <a:pt x="13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7"/>
                    <a:pt x="8" y="64"/>
                    <a:pt x="21" y="64"/>
                  </a:cubicBezTo>
                  <a:cubicBezTo>
                    <a:pt x="35" y="64"/>
                    <a:pt x="42" y="56"/>
                    <a:pt x="42" y="4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29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ïṩľïḑé"/>
            <p:cNvSpPr/>
            <p:nvPr/>
          </p:nvSpPr>
          <p:spPr bwMode="auto">
            <a:xfrm>
              <a:off x="6029325" y="3776663"/>
              <a:ext cx="46038" cy="2079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ï$ļîḑê"/>
            <p:cNvSpPr/>
            <p:nvPr/>
          </p:nvSpPr>
          <p:spPr bwMode="auto">
            <a:xfrm>
              <a:off x="6096000" y="3776663"/>
              <a:ext cx="201613" cy="207963"/>
            </a:xfrm>
            <a:custGeom>
              <a:avLst/>
              <a:gdLst>
                <a:gd name="T0" fmla="*/ 48 w 127"/>
                <a:gd name="T1" fmla="*/ 0 h 131"/>
                <a:gd name="T2" fmla="*/ 0 w 127"/>
                <a:gd name="T3" fmla="*/ 131 h 131"/>
                <a:gd name="T4" fmla="*/ 27 w 127"/>
                <a:gd name="T5" fmla="*/ 131 h 131"/>
                <a:gd name="T6" fmla="*/ 37 w 127"/>
                <a:gd name="T7" fmla="*/ 104 h 131"/>
                <a:gd name="T8" fmla="*/ 89 w 127"/>
                <a:gd name="T9" fmla="*/ 104 h 131"/>
                <a:gd name="T10" fmla="*/ 98 w 127"/>
                <a:gd name="T11" fmla="*/ 131 h 131"/>
                <a:gd name="T12" fmla="*/ 127 w 127"/>
                <a:gd name="T13" fmla="*/ 131 h 131"/>
                <a:gd name="T14" fmla="*/ 81 w 127"/>
                <a:gd name="T15" fmla="*/ 0 h 131"/>
                <a:gd name="T16" fmla="*/ 48 w 127"/>
                <a:gd name="T17" fmla="*/ 0 h 131"/>
                <a:gd name="T18" fmla="*/ 44 w 127"/>
                <a:gd name="T19" fmla="*/ 81 h 131"/>
                <a:gd name="T20" fmla="*/ 62 w 127"/>
                <a:gd name="T21" fmla="*/ 25 h 131"/>
                <a:gd name="T22" fmla="*/ 64 w 127"/>
                <a:gd name="T23" fmla="*/ 25 h 131"/>
                <a:gd name="T24" fmla="*/ 81 w 127"/>
                <a:gd name="T25" fmla="*/ 81 h 131"/>
                <a:gd name="T26" fmla="*/ 44 w 127"/>
                <a:gd name="T27" fmla="*/ 8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131">
                  <a:moveTo>
                    <a:pt x="48" y="0"/>
                  </a:moveTo>
                  <a:lnTo>
                    <a:pt x="0" y="131"/>
                  </a:lnTo>
                  <a:lnTo>
                    <a:pt x="27" y="131"/>
                  </a:lnTo>
                  <a:lnTo>
                    <a:pt x="37" y="104"/>
                  </a:lnTo>
                  <a:lnTo>
                    <a:pt x="89" y="104"/>
                  </a:lnTo>
                  <a:lnTo>
                    <a:pt x="98" y="131"/>
                  </a:lnTo>
                  <a:lnTo>
                    <a:pt x="127" y="131"/>
                  </a:lnTo>
                  <a:lnTo>
                    <a:pt x="81" y="0"/>
                  </a:lnTo>
                  <a:lnTo>
                    <a:pt x="48" y="0"/>
                  </a:lnTo>
                  <a:close/>
                  <a:moveTo>
                    <a:pt x="44" y="81"/>
                  </a:moveTo>
                  <a:lnTo>
                    <a:pt x="62" y="25"/>
                  </a:lnTo>
                  <a:lnTo>
                    <a:pt x="64" y="25"/>
                  </a:lnTo>
                  <a:lnTo>
                    <a:pt x="81" y="81"/>
                  </a:lnTo>
                  <a:lnTo>
                    <a:pt x="4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ïsḻidê"/>
            <p:cNvSpPr/>
            <p:nvPr/>
          </p:nvSpPr>
          <p:spPr bwMode="auto">
            <a:xfrm>
              <a:off x="6313488" y="3773488"/>
              <a:ext cx="198438" cy="214313"/>
            </a:xfrm>
            <a:custGeom>
              <a:avLst/>
              <a:gdLst>
                <a:gd name="T0" fmla="*/ 30 w 60"/>
                <a:gd name="T1" fmla="*/ 0 h 65"/>
                <a:gd name="T2" fmla="*/ 0 w 60"/>
                <a:gd name="T3" fmla="*/ 33 h 65"/>
                <a:gd name="T4" fmla="*/ 30 w 60"/>
                <a:gd name="T5" fmla="*/ 65 h 65"/>
                <a:gd name="T6" fmla="*/ 60 w 60"/>
                <a:gd name="T7" fmla="*/ 33 h 65"/>
                <a:gd name="T8" fmla="*/ 30 w 60"/>
                <a:gd name="T9" fmla="*/ 0 h 65"/>
                <a:gd name="T10" fmla="*/ 30 w 60"/>
                <a:gd name="T11" fmla="*/ 56 h 65"/>
                <a:gd name="T12" fmla="*/ 14 w 60"/>
                <a:gd name="T13" fmla="*/ 33 h 65"/>
                <a:gd name="T14" fmla="*/ 30 w 60"/>
                <a:gd name="T15" fmla="*/ 10 h 65"/>
                <a:gd name="T16" fmla="*/ 46 w 60"/>
                <a:gd name="T17" fmla="*/ 33 h 65"/>
                <a:gd name="T18" fmla="*/ 30 w 60"/>
                <a:gd name="T1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5">
                  <a:moveTo>
                    <a:pt x="30" y="0"/>
                  </a:moveTo>
                  <a:cubicBezTo>
                    <a:pt x="10" y="0"/>
                    <a:pt x="0" y="11"/>
                    <a:pt x="0" y="33"/>
                  </a:cubicBezTo>
                  <a:cubicBezTo>
                    <a:pt x="0" y="54"/>
                    <a:pt x="10" y="65"/>
                    <a:pt x="30" y="65"/>
                  </a:cubicBezTo>
                  <a:cubicBezTo>
                    <a:pt x="49" y="65"/>
                    <a:pt x="59" y="54"/>
                    <a:pt x="60" y="33"/>
                  </a:cubicBezTo>
                  <a:cubicBezTo>
                    <a:pt x="59" y="11"/>
                    <a:pt x="49" y="0"/>
                    <a:pt x="30" y="0"/>
                  </a:cubicBezTo>
                  <a:close/>
                  <a:moveTo>
                    <a:pt x="30" y="56"/>
                  </a:moveTo>
                  <a:cubicBezTo>
                    <a:pt x="19" y="56"/>
                    <a:pt x="14" y="48"/>
                    <a:pt x="14" y="33"/>
                  </a:cubicBezTo>
                  <a:cubicBezTo>
                    <a:pt x="14" y="17"/>
                    <a:pt x="19" y="10"/>
                    <a:pt x="30" y="10"/>
                  </a:cubicBezTo>
                  <a:cubicBezTo>
                    <a:pt x="40" y="10"/>
                    <a:pt x="46" y="17"/>
                    <a:pt x="46" y="33"/>
                  </a:cubicBezTo>
                  <a:cubicBezTo>
                    <a:pt x="46" y="48"/>
                    <a:pt x="40" y="56"/>
                    <a:pt x="3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išḻídé"/>
            <p:cNvSpPr/>
            <p:nvPr/>
          </p:nvSpPr>
          <p:spPr bwMode="auto">
            <a:xfrm>
              <a:off x="6527800" y="3776663"/>
              <a:ext cx="168275" cy="207963"/>
            </a:xfrm>
            <a:custGeom>
              <a:avLst/>
              <a:gdLst>
                <a:gd name="T0" fmla="*/ 0 w 106"/>
                <a:gd name="T1" fmla="*/ 23 h 131"/>
                <a:gd name="T2" fmla="*/ 40 w 106"/>
                <a:gd name="T3" fmla="*/ 23 h 131"/>
                <a:gd name="T4" fmla="*/ 40 w 106"/>
                <a:gd name="T5" fmla="*/ 131 h 131"/>
                <a:gd name="T6" fmla="*/ 67 w 106"/>
                <a:gd name="T7" fmla="*/ 131 h 131"/>
                <a:gd name="T8" fmla="*/ 67 w 106"/>
                <a:gd name="T9" fmla="*/ 23 h 131"/>
                <a:gd name="T10" fmla="*/ 106 w 106"/>
                <a:gd name="T11" fmla="*/ 23 h 131"/>
                <a:gd name="T12" fmla="*/ 106 w 106"/>
                <a:gd name="T13" fmla="*/ 0 h 131"/>
                <a:gd name="T14" fmla="*/ 0 w 106"/>
                <a:gd name="T15" fmla="*/ 0 h 131"/>
                <a:gd name="T16" fmla="*/ 0 w 106"/>
                <a:gd name="T17" fmla="*/ 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31">
                  <a:moveTo>
                    <a:pt x="0" y="23"/>
                  </a:moveTo>
                  <a:lnTo>
                    <a:pt x="40" y="23"/>
                  </a:lnTo>
                  <a:lnTo>
                    <a:pt x="40" y="131"/>
                  </a:lnTo>
                  <a:lnTo>
                    <a:pt x="67" y="131"/>
                  </a:lnTo>
                  <a:lnTo>
                    <a:pt x="67" y="23"/>
                  </a:lnTo>
                  <a:lnTo>
                    <a:pt x="106" y="23"/>
                  </a:lnTo>
                  <a:lnTo>
                    <a:pt x="106" y="0"/>
                  </a:ln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ïṡḷidè"/>
            <p:cNvSpPr/>
            <p:nvPr/>
          </p:nvSpPr>
          <p:spPr bwMode="auto">
            <a:xfrm>
              <a:off x="6711950" y="3773488"/>
              <a:ext cx="198438" cy="214313"/>
            </a:xfrm>
            <a:custGeom>
              <a:avLst/>
              <a:gdLst>
                <a:gd name="T0" fmla="*/ 30 w 60"/>
                <a:gd name="T1" fmla="*/ 0 h 65"/>
                <a:gd name="T2" fmla="*/ 0 w 60"/>
                <a:gd name="T3" fmla="*/ 33 h 65"/>
                <a:gd name="T4" fmla="*/ 30 w 60"/>
                <a:gd name="T5" fmla="*/ 65 h 65"/>
                <a:gd name="T6" fmla="*/ 60 w 60"/>
                <a:gd name="T7" fmla="*/ 33 h 65"/>
                <a:gd name="T8" fmla="*/ 30 w 60"/>
                <a:gd name="T9" fmla="*/ 0 h 65"/>
                <a:gd name="T10" fmla="*/ 30 w 60"/>
                <a:gd name="T11" fmla="*/ 56 h 65"/>
                <a:gd name="T12" fmla="*/ 14 w 60"/>
                <a:gd name="T13" fmla="*/ 33 h 65"/>
                <a:gd name="T14" fmla="*/ 30 w 60"/>
                <a:gd name="T15" fmla="*/ 10 h 65"/>
                <a:gd name="T16" fmla="*/ 46 w 60"/>
                <a:gd name="T17" fmla="*/ 33 h 65"/>
                <a:gd name="T18" fmla="*/ 30 w 60"/>
                <a:gd name="T1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5">
                  <a:moveTo>
                    <a:pt x="30" y="0"/>
                  </a:moveTo>
                  <a:cubicBezTo>
                    <a:pt x="11" y="0"/>
                    <a:pt x="1" y="11"/>
                    <a:pt x="0" y="33"/>
                  </a:cubicBezTo>
                  <a:cubicBezTo>
                    <a:pt x="0" y="54"/>
                    <a:pt x="10" y="65"/>
                    <a:pt x="30" y="65"/>
                  </a:cubicBezTo>
                  <a:cubicBezTo>
                    <a:pt x="50" y="65"/>
                    <a:pt x="60" y="54"/>
                    <a:pt x="60" y="33"/>
                  </a:cubicBezTo>
                  <a:cubicBezTo>
                    <a:pt x="60" y="11"/>
                    <a:pt x="50" y="0"/>
                    <a:pt x="30" y="0"/>
                  </a:cubicBezTo>
                  <a:close/>
                  <a:moveTo>
                    <a:pt x="30" y="56"/>
                  </a:moveTo>
                  <a:cubicBezTo>
                    <a:pt x="20" y="56"/>
                    <a:pt x="14" y="48"/>
                    <a:pt x="14" y="33"/>
                  </a:cubicBezTo>
                  <a:cubicBezTo>
                    <a:pt x="14" y="17"/>
                    <a:pt x="20" y="10"/>
                    <a:pt x="30" y="10"/>
                  </a:cubicBezTo>
                  <a:cubicBezTo>
                    <a:pt x="41" y="10"/>
                    <a:pt x="46" y="17"/>
                    <a:pt x="46" y="33"/>
                  </a:cubicBezTo>
                  <a:cubicBezTo>
                    <a:pt x="46" y="48"/>
                    <a:pt x="41" y="56"/>
                    <a:pt x="3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ïšľïḋè"/>
            <p:cNvSpPr/>
            <p:nvPr/>
          </p:nvSpPr>
          <p:spPr bwMode="auto">
            <a:xfrm>
              <a:off x="6943725" y="3776663"/>
              <a:ext cx="187325" cy="207963"/>
            </a:xfrm>
            <a:custGeom>
              <a:avLst/>
              <a:gdLst>
                <a:gd name="T0" fmla="*/ 91 w 118"/>
                <a:gd name="T1" fmla="*/ 104 h 131"/>
                <a:gd name="T2" fmla="*/ 91 w 118"/>
                <a:gd name="T3" fmla="*/ 104 h 131"/>
                <a:gd name="T4" fmla="*/ 41 w 118"/>
                <a:gd name="T5" fmla="*/ 0 h 131"/>
                <a:gd name="T6" fmla="*/ 0 w 118"/>
                <a:gd name="T7" fmla="*/ 0 h 131"/>
                <a:gd name="T8" fmla="*/ 0 w 118"/>
                <a:gd name="T9" fmla="*/ 131 h 131"/>
                <a:gd name="T10" fmla="*/ 27 w 118"/>
                <a:gd name="T11" fmla="*/ 131 h 131"/>
                <a:gd name="T12" fmla="*/ 27 w 118"/>
                <a:gd name="T13" fmla="*/ 23 h 131"/>
                <a:gd name="T14" fmla="*/ 27 w 118"/>
                <a:gd name="T15" fmla="*/ 23 h 131"/>
                <a:gd name="T16" fmla="*/ 79 w 118"/>
                <a:gd name="T17" fmla="*/ 131 h 131"/>
                <a:gd name="T18" fmla="*/ 118 w 118"/>
                <a:gd name="T19" fmla="*/ 131 h 131"/>
                <a:gd name="T20" fmla="*/ 118 w 118"/>
                <a:gd name="T21" fmla="*/ 0 h 131"/>
                <a:gd name="T22" fmla="*/ 91 w 118"/>
                <a:gd name="T23" fmla="*/ 0 h 131"/>
                <a:gd name="T24" fmla="*/ 91 w 118"/>
                <a:gd name="T25" fmla="*/ 10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31">
                  <a:moveTo>
                    <a:pt x="91" y="104"/>
                  </a:moveTo>
                  <a:lnTo>
                    <a:pt x="91" y="104"/>
                  </a:lnTo>
                  <a:lnTo>
                    <a:pt x="41" y="0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27" y="131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79" y="131"/>
                  </a:lnTo>
                  <a:lnTo>
                    <a:pt x="118" y="131"/>
                  </a:lnTo>
                  <a:lnTo>
                    <a:pt x="118" y="0"/>
                  </a:lnTo>
                  <a:lnTo>
                    <a:pt x="91" y="0"/>
                  </a:lnTo>
                  <a:lnTo>
                    <a:pt x="91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ïṣ1iḑè"/>
            <p:cNvSpPr/>
            <p:nvPr/>
          </p:nvSpPr>
          <p:spPr bwMode="auto">
            <a:xfrm>
              <a:off x="7161213" y="3773488"/>
              <a:ext cx="195263" cy="214313"/>
            </a:xfrm>
            <a:custGeom>
              <a:avLst/>
              <a:gdLst>
                <a:gd name="T0" fmla="*/ 32 w 59"/>
                <a:gd name="T1" fmla="*/ 10 h 65"/>
                <a:gd name="T2" fmla="*/ 44 w 59"/>
                <a:gd name="T3" fmla="*/ 20 h 65"/>
                <a:gd name="T4" fmla="*/ 59 w 59"/>
                <a:gd name="T5" fmla="*/ 20 h 65"/>
                <a:gd name="T6" fmla="*/ 29 w 59"/>
                <a:gd name="T7" fmla="*/ 0 h 65"/>
                <a:gd name="T8" fmla="*/ 0 w 59"/>
                <a:gd name="T9" fmla="*/ 33 h 65"/>
                <a:gd name="T10" fmla="*/ 29 w 59"/>
                <a:gd name="T11" fmla="*/ 65 h 65"/>
                <a:gd name="T12" fmla="*/ 44 w 59"/>
                <a:gd name="T13" fmla="*/ 64 h 65"/>
                <a:gd name="T14" fmla="*/ 58 w 59"/>
                <a:gd name="T15" fmla="*/ 62 h 65"/>
                <a:gd name="T16" fmla="*/ 58 w 59"/>
                <a:gd name="T17" fmla="*/ 31 h 65"/>
                <a:gd name="T18" fmla="*/ 32 w 59"/>
                <a:gd name="T19" fmla="*/ 31 h 65"/>
                <a:gd name="T20" fmla="*/ 32 w 59"/>
                <a:gd name="T21" fmla="*/ 41 h 65"/>
                <a:gd name="T22" fmla="*/ 44 w 59"/>
                <a:gd name="T23" fmla="*/ 41 h 65"/>
                <a:gd name="T24" fmla="*/ 44 w 59"/>
                <a:gd name="T25" fmla="*/ 54 h 65"/>
                <a:gd name="T26" fmla="*/ 44 w 59"/>
                <a:gd name="T27" fmla="*/ 54 h 65"/>
                <a:gd name="T28" fmla="*/ 32 w 59"/>
                <a:gd name="T29" fmla="*/ 56 h 65"/>
                <a:gd name="T30" fmla="*/ 14 w 59"/>
                <a:gd name="T31" fmla="*/ 33 h 65"/>
                <a:gd name="T32" fmla="*/ 32 w 59"/>
                <a:gd name="T33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65">
                  <a:moveTo>
                    <a:pt x="32" y="10"/>
                  </a:moveTo>
                  <a:cubicBezTo>
                    <a:pt x="40" y="10"/>
                    <a:pt x="44" y="13"/>
                    <a:pt x="44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7"/>
                    <a:pt x="49" y="0"/>
                    <a:pt x="29" y="0"/>
                  </a:cubicBezTo>
                  <a:cubicBezTo>
                    <a:pt x="10" y="1"/>
                    <a:pt x="0" y="12"/>
                    <a:pt x="0" y="33"/>
                  </a:cubicBezTo>
                  <a:cubicBezTo>
                    <a:pt x="0" y="53"/>
                    <a:pt x="10" y="64"/>
                    <a:pt x="29" y="65"/>
                  </a:cubicBezTo>
                  <a:cubicBezTo>
                    <a:pt x="35" y="65"/>
                    <a:pt x="40" y="65"/>
                    <a:pt x="44" y="64"/>
                  </a:cubicBezTo>
                  <a:cubicBezTo>
                    <a:pt x="48" y="64"/>
                    <a:pt x="53" y="64"/>
                    <a:pt x="58" y="62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5"/>
                    <a:pt x="43" y="55"/>
                    <a:pt x="44" y="54"/>
                  </a:cubicBezTo>
                  <a:cubicBezTo>
                    <a:pt x="39" y="55"/>
                    <a:pt x="35" y="56"/>
                    <a:pt x="32" y="56"/>
                  </a:cubicBezTo>
                  <a:cubicBezTo>
                    <a:pt x="20" y="56"/>
                    <a:pt x="14" y="48"/>
                    <a:pt x="14" y="33"/>
                  </a:cubicBezTo>
                  <a:cubicBezTo>
                    <a:pt x="14" y="18"/>
                    <a:pt x="20" y="10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9" name="iS1íḍè"/>
            <p:cNvSpPr/>
            <p:nvPr/>
          </p:nvSpPr>
          <p:spPr bwMode="auto">
            <a:xfrm>
              <a:off x="7473950" y="3776663"/>
              <a:ext cx="182563" cy="211138"/>
            </a:xfrm>
            <a:custGeom>
              <a:avLst/>
              <a:gdLst>
                <a:gd name="T0" fmla="*/ 41 w 55"/>
                <a:gd name="T1" fmla="*/ 35 h 64"/>
                <a:gd name="T2" fmla="*/ 39 w 55"/>
                <a:gd name="T3" fmla="*/ 50 h 64"/>
                <a:gd name="T4" fmla="*/ 28 w 55"/>
                <a:gd name="T5" fmla="*/ 55 h 64"/>
                <a:gd name="T6" fmla="*/ 16 w 55"/>
                <a:gd name="T7" fmla="*/ 50 h 64"/>
                <a:gd name="T8" fmla="*/ 14 w 55"/>
                <a:gd name="T9" fmla="*/ 35 h 64"/>
                <a:gd name="T10" fmla="*/ 14 w 55"/>
                <a:gd name="T11" fmla="*/ 0 h 64"/>
                <a:gd name="T12" fmla="*/ 0 w 55"/>
                <a:gd name="T13" fmla="*/ 0 h 64"/>
                <a:gd name="T14" fmla="*/ 0 w 55"/>
                <a:gd name="T15" fmla="*/ 40 h 64"/>
                <a:gd name="T16" fmla="*/ 28 w 55"/>
                <a:gd name="T17" fmla="*/ 64 h 64"/>
                <a:gd name="T18" fmla="*/ 55 w 55"/>
                <a:gd name="T19" fmla="*/ 40 h 64"/>
                <a:gd name="T20" fmla="*/ 55 w 55"/>
                <a:gd name="T21" fmla="*/ 0 h 64"/>
                <a:gd name="T22" fmla="*/ 41 w 55"/>
                <a:gd name="T23" fmla="*/ 0 h 64"/>
                <a:gd name="T24" fmla="*/ 41 w 55"/>
                <a:gd name="T25" fmla="*/ 3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64">
                  <a:moveTo>
                    <a:pt x="41" y="35"/>
                  </a:moveTo>
                  <a:cubicBezTo>
                    <a:pt x="42" y="42"/>
                    <a:pt x="41" y="47"/>
                    <a:pt x="39" y="50"/>
                  </a:cubicBezTo>
                  <a:cubicBezTo>
                    <a:pt x="36" y="53"/>
                    <a:pt x="33" y="55"/>
                    <a:pt x="28" y="55"/>
                  </a:cubicBezTo>
                  <a:cubicBezTo>
                    <a:pt x="22" y="55"/>
                    <a:pt x="19" y="53"/>
                    <a:pt x="16" y="50"/>
                  </a:cubicBezTo>
                  <a:cubicBezTo>
                    <a:pt x="14" y="47"/>
                    <a:pt x="13" y="42"/>
                    <a:pt x="14" y="3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6"/>
                    <a:pt x="10" y="64"/>
                    <a:pt x="28" y="64"/>
                  </a:cubicBezTo>
                  <a:cubicBezTo>
                    <a:pt x="45" y="64"/>
                    <a:pt x="54" y="56"/>
                    <a:pt x="55" y="4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1" y="0"/>
                    <a:pt x="41" y="0"/>
                    <a:pt x="41" y="0"/>
                  </a:cubicBezTo>
                  <a:lnTo>
                    <a:pt x="41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ïšļiḓé"/>
            <p:cNvSpPr/>
            <p:nvPr/>
          </p:nvSpPr>
          <p:spPr bwMode="auto">
            <a:xfrm>
              <a:off x="7696200" y="3776663"/>
              <a:ext cx="187325" cy="207963"/>
            </a:xfrm>
            <a:custGeom>
              <a:avLst/>
              <a:gdLst>
                <a:gd name="T0" fmla="*/ 93 w 118"/>
                <a:gd name="T1" fmla="*/ 104 h 131"/>
                <a:gd name="T2" fmla="*/ 91 w 118"/>
                <a:gd name="T3" fmla="*/ 104 h 131"/>
                <a:gd name="T4" fmla="*/ 41 w 118"/>
                <a:gd name="T5" fmla="*/ 0 h 131"/>
                <a:gd name="T6" fmla="*/ 0 w 118"/>
                <a:gd name="T7" fmla="*/ 0 h 131"/>
                <a:gd name="T8" fmla="*/ 0 w 118"/>
                <a:gd name="T9" fmla="*/ 131 h 131"/>
                <a:gd name="T10" fmla="*/ 27 w 118"/>
                <a:gd name="T11" fmla="*/ 131 h 131"/>
                <a:gd name="T12" fmla="*/ 27 w 118"/>
                <a:gd name="T13" fmla="*/ 23 h 131"/>
                <a:gd name="T14" fmla="*/ 27 w 118"/>
                <a:gd name="T15" fmla="*/ 23 h 131"/>
                <a:gd name="T16" fmla="*/ 79 w 118"/>
                <a:gd name="T17" fmla="*/ 131 h 131"/>
                <a:gd name="T18" fmla="*/ 118 w 118"/>
                <a:gd name="T19" fmla="*/ 131 h 131"/>
                <a:gd name="T20" fmla="*/ 118 w 118"/>
                <a:gd name="T21" fmla="*/ 0 h 131"/>
                <a:gd name="T22" fmla="*/ 93 w 118"/>
                <a:gd name="T23" fmla="*/ 0 h 131"/>
                <a:gd name="T24" fmla="*/ 93 w 118"/>
                <a:gd name="T25" fmla="*/ 10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31">
                  <a:moveTo>
                    <a:pt x="93" y="104"/>
                  </a:moveTo>
                  <a:lnTo>
                    <a:pt x="91" y="104"/>
                  </a:lnTo>
                  <a:lnTo>
                    <a:pt x="41" y="0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27" y="131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79" y="131"/>
                  </a:lnTo>
                  <a:lnTo>
                    <a:pt x="118" y="131"/>
                  </a:lnTo>
                  <a:lnTo>
                    <a:pt x="118" y="0"/>
                  </a:lnTo>
                  <a:lnTo>
                    <a:pt x="93" y="0"/>
                  </a:lnTo>
                  <a:lnTo>
                    <a:pt x="93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ïṣľïďe"/>
            <p:cNvSpPr/>
            <p:nvPr/>
          </p:nvSpPr>
          <p:spPr bwMode="auto">
            <a:xfrm>
              <a:off x="7920038" y="3776663"/>
              <a:ext cx="46038" cy="2079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ïṥlíḓé"/>
            <p:cNvSpPr/>
            <p:nvPr/>
          </p:nvSpPr>
          <p:spPr bwMode="auto">
            <a:xfrm>
              <a:off x="7985125" y="3776663"/>
              <a:ext cx="201613" cy="207963"/>
            </a:xfrm>
            <a:custGeom>
              <a:avLst/>
              <a:gdLst>
                <a:gd name="T0" fmla="*/ 65 w 127"/>
                <a:gd name="T1" fmla="*/ 104 h 131"/>
                <a:gd name="T2" fmla="*/ 65 w 127"/>
                <a:gd name="T3" fmla="*/ 104 h 131"/>
                <a:gd name="T4" fmla="*/ 30 w 127"/>
                <a:gd name="T5" fmla="*/ 0 h 131"/>
                <a:gd name="T6" fmla="*/ 0 w 127"/>
                <a:gd name="T7" fmla="*/ 0 h 131"/>
                <a:gd name="T8" fmla="*/ 48 w 127"/>
                <a:gd name="T9" fmla="*/ 131 h 131"/>
                <a:gd name="T10" fmla="*/ 79 w 127"/>
                <a:gd name="T11" fmla="*/ 131 h 131"/>
                <a:gd name="T12" fmla="*/ 127 w 127"/>
                <a:gd name="T13" fmla="*/ 0 h 131"/>
                <a:gd name="T14" fmla="*/ 100 w 127"/>
                <a:gd name="T15" fmla="*/ 0 h 131"/>
                <a:gd name="T16" fmla="*/ 65 w 127"/>
                <a:gd name="T17" fmla="*/ 10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131">
                  <a:moveTo>
                    <a:pt x="65" y="104"/>
                  </a:moveTo>
                  <a:lnTo>
                    <a:pt x="65" y="104"/>
                  </a:lnTo>
                  <a:lnTo>
                    <a:pt x="30" y="0"/>
                  </a:lnTo>
                  <a:lnTo>
                    <a:pt x="0" y="0"/>
                  </a:lnTo>
                  <a:lnTo>
                    <a:pt x="48" y="131"/>
                  </a:lnTo>
                  <a:lnTo>
                    <a:pt x="79" y="131"/>
                  </a:lnTo>
                  <a:lnTo>
                    <a:pt x="127" y="0"/>
                  </a:lnTo>
                  <a:lnTo>
                    <a:pt x="100" y="0"/>
                  </a:lnTo>
                  <a:lnTo>
                    <a:pt x="6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íşḻíḋé"/>
            <p:cNvSpPr/>
            <p:nvPr/>
          </p:nvSpPr>
          <p:spPr bwMode="auto">
            <a:xfrm>
              <a:off x="8207375" y="3776663"/>
              <a:ext cx="141288" cy="207963"/>
            </a:xfrm>
            <a:custGeom>
              <a:avLst/>
              <a:gdLst>
                <a:gd name="T0" fmla="*/ 27 w 89"/>
                <a:gd name="T1" fmla="*/ 75 h 131"/>
                <a:gd name="T2" fmla="*/ 83 w 89"/>
                <a:gd name="T3" fmla="*/ 75 h 131"/>
                <a:gd name="T4" fmla="*/ 83 w 89"/>
                <a:gd name="T5" fmla="*/ 52 h 131"/>
                <a:gd name="T6" fmla="*/ 27 w 89"/>
                <a:gd name="T7" fmla="*/ 52 h 131"/>
                <a:gd name="T8" fmla="*/ 27 w 89"/>
                <a:gd name="T9" fmla="*/ 23 h 131"/>
                <a:gd name="T10" fmla="*/ 87 w 89"/>
                <a:gd name="T11" fmla="*/ 23 h 131"/>
                <a:gd name="T12" fmla="*/ 87 w 89"/>
                <a:gd name="T13" fmla="*/ 0 h 131"/>
                <a:gd name="T14" fmla="*/ 0 w 89"/>
                <a:gd name="T15" fmla="*/ 0 h 131"/>
                <a:gd name="T16" fmla="*/ 0 w 89"/>
                <a:gd name="T17" fmla="*/ 131 h 131"/>
                <a:gd name="T18" fmla="*/ 89 w 89"/>
                <a:gd name="T19" fmla="*/ 131 h 131"/>
                <a:gd name="T20" fmla="*/ 89 w 89"/>
                <a:gd name="T21" fmla="*/ 110 h 131"/>
                <a:gd name="T22" fmla="*/ 27 w 89"/>
                <a:gd name="T23" fmla="*/ 110 h 131"/>
                <a:gd name="T24" fmla="*/ 27 w 89"/>
                <a:gd name="T25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31">
                  <a:moveTo>
                    <a:pt x="27" y="75"/>
                  </a:moveTo>
                  <a:lnTo>
                    <a:pt x="83" y="75"/>
                  </a:lnTo>
                  <a:lnTo>
                    <a:pt x="83" y="52"/>
                  </a:lnTo>
                  <a:lnTo>
                    <a:pt x="27" y="52"/>
                  </a:lnTo>
                  <a:lnTo>
                    <a:pt x="27" y="23"/>
                  </a:lnTo>
                  <a:lnTo>
                    <a:pt x="87" y="23"/>
                  </a:lnTo>
                  <a:lnTo>
                    <a:pt x="87" y="0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89" y="131"/>
                  </a:lnTo>
                  <a:lnTo>
                    <a:pt x="89" y="110"/>
                  </a:lnTo>
                  <a:lnTo>
                    <a:pt x="27" y="110"/>
                  </a:lnTo>
                  <a:lnTo>
                    <a:pt x="27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4" name="ïsľídê"/>
            <p:cNvSpPr/>
            <p:nvPr/>
          </p:nvSpPr>
          <p:spPr bwMode="auto">
            <a:xfrm>
              <a:off x="8382000" y="3776663"/>
              <a:ext cx="168275" cy="207963"/>
            </a:xfrm>
            <a:custGeom>
              <a:avLst/>
              <a:gdLst>
                <a:gd name="T0" fmla="*/ 47 w 51"/>
                <a:gd name="T1" fmla="*/ 46 h 63"/>
                <a:gd name="T2" fmla="*/ 36 w 51"/>
                <a:gd name="T3" fmla="*/ 32 h 63"/>
                <a:gd name="T4" fmla="*/ 36 w 51"/>
                <a:gd name="T5" fmla="*/ 32 h 63"/>
                <a:gd name="T6" fmla="*/ 49 w 51"/>
                <a:gd name="T7" fmla="*/ 17 h 63"/>
                <a:gd name="T8" fmla="*/ 27 w 51"/>
                <a:gd name="T9" fmla="*/ 0 h 63"/>
                <a:gd name="T10" fmla="*/ 0 w 51"/>
                <a:gd name="T11" fmla="*/ 0 h 63"/>
                <a:gd name="T12" fmla="*/ 0 w 51"/>
                <a:gd name="T13" fmla="*/ 63 h 63"/>
                <a:gd name="T14" fmla="*/ 14 w 51"/>
                <a:gd name="T15" fmla="*/ 63 h 63"/>
                <a:gd name="T16" fmla="*/ 14 w 51"/>
                <a:gd name="T17" fmla="*/ 38 h 63"/>
                <a:gd name="T18" fmla="*/ 28 w 51"/>
                <a:gd name="T19" fmla="*/ 38 h 63"/>
                <a:gd name="T20" fmla="*/ 34 w 51"/>
                <a:gd name="T21" fmla="*/ 46 h 63"/>
                <a:gd name="T22" fmla="*/ 36 w 51"/>
                <a:gd name="T23" fmla="*/ 63 h 63"/>
                <a:gd name="T24" fmla="*/ 51 w 51"/>
                <a:gd name="T25" fmla="*/ 63 h 63"/>
                <a:gd name="T26" fmla="*/ 48 w 51"/>
                <a:gd name="T27" fmla="*/ 48 h 63"/>
                <a:gd name="T28" fmla="*/ 47 w 51"/>
                <a:gd name="T29" fmla="*/ 46 h 63"/>
                <a:gd name="T30" fmla="*/ 25 w 51"/>
                <a:gd name="T31" fmla="*/ 28 h 63"/>
                <a:gd name="T32" fmla="*/ 14 w 51"/>
                <a:gd name="T33" fmla="*/ 28 h 63"/>
                <a:gd name="T34" fmla="*/ 14 w 51"/>
                <a:gd name="T35" fmla="*/ 11 h 63"/>
                <a:gd name="T36" fmla="*/ 25 w 51"/>
                <a:gd name="T37" fmla="*/ 11 h 63"/>
                <a:gd name="T38" fmla="*/ 35 w 51"/>
                <a:gd name="T39" fmla="*/ 19 h 63"/>
                <a:gd name="T40" fmla="*/ 25 w 51"/>
                <a:gd name="T41" fmla="*/ 2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63">
                  <a:moveTo>
                    <a:pt x="47" y="46"/>
                  </a:moveTo>
                  <a:cubicBezTo>
                    <a:pt x="47" y="37"/>
                    <a:pt x="43" y="33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4" y="30"/>
                    <a:pt x="49" y="25"/>
                    <a:pt x="49" y="17"/>
                  </a:cubicBezTo>
                  <a:cubicBezTo>
                    <a:pt x="49" y="6"/>
                    <a:pt x="41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2" y="38"/>
                    <a:pt x="33" y="41"/>
                    <a:pt x="34" y="46"/>
                  </a:cubicBezTo>
                  <a:cubicBezTo>
                    <a:pt x="34" y="52"/>
                    <a:pt x="35" y="58"/>
                    <a:pt x="36" y="63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49" y="61"/>
                    <a:pt x="48" y="56"/>
                    <a:pt x="48" y="48"/>
                  </a:cubicBezTo>
                  <a:cubicBezTo>
                    <a:pt x="48" y="48"/>
                    <a:pt x="47" y="47"/>
                    <a:pt x="47" y="46"/>
                  </a:cubicBezTo>
                  <a:close/>
                  <a:moveTo>
                    <a:pt x="25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31" y="11"/>
                    <a:pt x="35" y="13"/>
                    <a:pt x="35" y="19"/>
                  </a:cubicBezTo>
                  <a:cubicBezTo>
                    <a:pt x="35" y="25"/>
                    <a:pt x="31" y="28"/>
                    <a:pt x="2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îṥ1íḋe"/>
            <p:cNvSpPr/>
            <p:nvPr/>
          </p:nvSpPr>
          <p:spPr bwMode="auto">
            <a:xfrm>
              <a:off x="8566150" y="3773488"/>
              <a:ext cx="171450" cy="214313"/>
            </a:xfrm>
            <a:custGeom>
              <a:avLst/>
              <a:gdLst>
                <a:gd name="T0" fmla="*/ 30 w 52"/>
                <a:gd name="T1" fmla="*/ 27 h 65"/>
                <a:gd name="T2" fmla="*/ 28 w 52"/>
                <a:gd name="T3" fmla="*/ 27 h 65"/>
                <a:gd name="T4" fmla="*/ 16 w 52"/>
                <a:gd name="T5" fmla="*/ 18 h 65"/>
                <a:gd name="T6" fmla="*/ 26 w 52"/>
                <a:gd name="T7" fmla="*/ 10 h 65"/>
                <a:gd name="T8" fmla="*/ 37 w 52"/>
                <a:gd name="T9" fmla="*/ 19 h 65"/>
                <a:gd name="T10" fmla="*/ 50 w 52"/>
                <a:gd name="T11" fmla="*/ 19 h 65"/>
                <a:gd name="T12" fmla="*/ 28 w 52"/>
                <a:gd name="T13" fmla="*/ 0 h 65"/>
                <a:gd name="T14" fmla="*/ 2 w 52"/>
                <a:gd name="T15" fmla="*/ 21 h 65"/>
                <a:gd name="T16" fmla="*/ 23 w 52"/>
                <a:gd name="T17" fmla="*/ 38 h 65"/>
                <a:gd name="T18" fmla="*/ 25 w 52"/>
                <a:gd name="T19" fmla="*/ 39 h 65"/>
                <a:gd name="T20" fmla="*/ 37 w 52"/>
                <a:gd name="T21" fmla="*/ 48 h 65"/>
                <a:gd name="T22" fmla="*/ 24 w 52"/>
                <a:gd name="T23" fmla="*/ 56 h 65"/>
                <a:gd name="T24" fmla="*/ 14 w 52"/>
                <a:gd name="T25" fmla="*/ 44 h 65"/>
                <a:gd name="T26" fmla="*/ 0 w 52"/>
                <a:gd name="T27" fmla="*/ 44 h 65"/>
                <a:gd name="T28" fmla="*/ 24 w 52"/>
                <a:gd name="T29" fmla="*/ 65 h 65"/>
                <a:gd name="T30" fmla="*/ 51 w 52"/>
                <a:gd name="T31" fmla="*/ 45 h 65"/>
                <a:gd name="T32" fmla="*/ 30 w 52"/>
                <a:gd name="T3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5">
                  <a:moveTo>
                    <a:pt x="30" y="27"/>
                  </a:moveTo>
                  <a:cubicBezTo>
                    <a:pt x="29" y="27"/>
                    <a:pt x="28" y="27"/>
                    <a:pt x="28" y="27"/>
                  </a:cubicBezTo>
                  <a:cubicBezTo>
                    <a:pt x="20" y="26"/>
                    <a:pt x="16" y="23"/>
                    <a:pt x="16" y="18"/>
                  </a:cubicBezTo>
                  <a:cubicBezTo>
                    <a:pt x="16" y="13"/>
                    <a:pt x="20" y="10"/>
                    <a:pt x="26" y="10"/>
                  </a:cubicBezTo>
                  <a:cubicBezTo>
                    <a:pt x="33" y="10"/>
                    <a:pt x="36" y="13"/>
                    <a:pt x="37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7"/>
                    <a:pt x="42" y="0"/>
                    <a:pt x="28" y="0"/>
                  </a:cubicBezTo>
                  <a:cubicBezTo>
                    <a:pt x="11" y="1"/>
                    <a:pt x="3" y="8"/>
                    <a:pt x="2" y="21"/>
                  </a:cubicBezTo>
                  <a:cubicBezTo>
                    <a:pt x="2" y="29"/>
                    <a:pt x="9" y="35"/>
                    <a:pt x="23" y="38"/>
                  </a:cubicBezTo>
                  <a:cubicBezTo>
                    <a:pt x="23" y="38"/>
                    <a:pt x="24" y="39"/>
                    <a:pt x="25" y="39"/>
                  </a:cubicBezTo>
                  <a:cubicBezTo>
                    <a:pt x="33" y="40"/>
                    <a:pt x="37" y="43"/>
                    <a:pt x="37" y="48"/>
                  </a:cubicBezTo>
                  <a:cubicBezTo>
                    <a:pt x="37" y="53"/>
                    <a:pt x="33" y="56"/>
                    <a:pt x="24" y="56"/>
                  </a:cubicBezTo>
                  <a:cubicBezTo>
                    <a:pt x="17" y="55"/>
                    <a:pt x="14" y="52"/>
                    <a:pt x="14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8"/>
                    <a:pt x="8" y="65"/>
                    <a:pt x="24" y="65"/>
                  </a:cubicBezTo>
                  <a:cubicBezTo>
                    <a:pt x="42" y="65"/>
                    <a:pt x="51" y="58"/>
                    <a:pt x="51" y="45"/>
                  </a:cubicBezTo>
                  <a:cubicBezTo>
                    <a:pt x="52" y="36"/>
                    <a:pt x="44" y="30"/>
                    <a:pt x="3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îṧ1ïdé"/>
            <p:cNvSpPr/>
            <p:nvPr/>
          </p:nvSpPr>
          <p:spPr bwMode="auto">
            <a:xfrm>
              <a:off x="8767763" y="3776663"/>
              <a:ext cx="42863" cy="2079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ïSḷïdê"/>
            <p:cNvSpPr/>
            <p:nvPr/>
          </p:nvSpPr>
          <p:spPr bwMode="auto">
            <a:xfrm>
              <a:off x="8829675" y="3776663"/>
              <a:ext cx="171450" cy="207963"/>
            </a:xfrm>
            <a:custGeom>
              <a:avLst/>
              <a:gdLst>
                <a:gd name="T0" fmla="*/ 0 w 108"/>
                <a:gd name="T1" fmla="*/ 23 h 131"/>
                <a:gd name="T2" fmla="*/ 40 w 108"/>
                <a:gd name="T3" fmla="*/ 23 h 131"/>
                <a:gd name="T4" fmla="*/ 40 w 108"/>
                <a:gd name="T5" fmla="*/ 131 h 131"/>
                <a:gd name="T6" fmla="*/ 69 w 108"/>
                <a:gd name="T7" fmla="*/ 131 h 131"/>
                <a:gd name="T8" fmla="*/ 69 w 108"/>
                <a:gd name="T9" fmla="*/ 23 h 131"/>
                <a:gd name="T10" fmla="*/ 108 w 108"/>
                <a:gd name="T11" fmla="*/ 23 h 131"/>
                <a:gd name="T12" fmla="*/ 108 w 108"/>
                <a:gd name="T13" fmla="*/ 0 h 131"/>
                <a:gd name="T14" fmla="*/ 0 w 108"/>
                <a:gd name="T15" fmla="*/ 0 h 131"/>
                <a:gd name="T16" fmla="*/ 0 w 108"/>
                <a:gd name="T17" fmla="*/ 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1">
                  <a:moveTo>
                    <a:pt x="0" y="23"/>
                  </a:moveTo>
                  <a:lnTo>
                    <a:pt x="40" y="23"/>
                  </a:lnTo>
                  <a:lnTo>
                    <a:pt x="40" y="131"/>
                  </a:lnTo>
                  <a:lnTo>
                    <a:pt x="69" y="131"/>
                  </a:lnTo>
                  <a:lnTo>
                    <a:pt x="69" y="23"/>
                  </a:lnTo>
                  <a:lnTo>
                    <a:pt x="108" y="23"/>
                  </a:lnTo>
                  <a:lnTo>
                    <a:pt x="108" y="0"/>
                  </a:ln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iṧlíďè"/>
            <p:cNvSpPr/>
            <p:nvPr/>
          </p:nvSpPr>
          <p:spPr bwMode="auto">
            <a:xfrm>
              <a:off x="9009063" y="3776663"/>
              <a:ext cx="184150" cy="207963"/>
            </a:xfrm>
            <a:custGeom>
              <a:avLst/>
              <a:gdLst>
                <a:gd name="T0" fmla="*/ 87 w 116"/>
                <a:gd name="T1" fmla="*/ 0 h 131"/>
                <a:gd name="T2" fmla="*/ 60 w 116"/>
                <a:gd name="T3" fmla="*/ 60 h 131"/>
                <a:gd name="T4" fmla="*/ 33 w 116"/>
                <a:gd name="T5" fmla="*/ 0 h 131"/>
                <a:gd name="T6" fmla="*/ 0 w 116"/>
                <a:gd name="T7" fmla="*/ 0 h 131"/>
                <a:gd name="T8" fmla="*/ 43 w 116"/>
                <a:gd name="T9" fmla="*/ 89 h 131"/>
                <a:gd name="T10" fmla="*/ 43 w 116"/>
                <a:gd name="T11" fmla="*/ 131 h 131"/>
                <a:gd name="T12" fmla="*/ 72 w 116"/>
                <a:gd name="T13" fmla="*/ 131 h 131"/>
                <a:gd name="T14" fmla="*/ 72 w 116"/>
                <a:gd name="T15" fmla="*/ 89 h 131"/>
                <a:gd name="T16" fmla="*/ 116 w 116"/>
                <a:gd name="T17" fmla="*/ 0 h 131"/>
                <a:gd name="T18" fmla="*/ 87 w 116"/>
                <a:gd name="T1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31">
                  <a:moveTo>
                    <a:pt x="87" y="0"/>
                  </a:moveTo>
                  <a:lnTo>
                    <a:pt x="60" y="6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3" y="89"/>
                  </a:lnTo>
                  <a:lnTo>
                    <a:pt x="43" y="131"/>
                  </a:lnTo>
                  <a:lnTo>
                    <a:pt x="72" y="131"/>
                  </a:lnTo>
                  <a:lnTo>
                    <a:pt x="72" y="89"/>
                  </a:lnTo>
                  <a:lnTo>
                    <a:pt x="116" y="0"/>
                  </a:ln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0399" y="294881"/>
            <a:ext cx="5844096" cy="476762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第二章</a:t>
            </a:r>
            <a:r>
              <a:rPr lang="en-US" altLang="zh-CN" dirty="0"/>
              <a:t>——</a:t>
            </a:r>
            <a:r>
              <a:rPr lang="zh-CN" altLang="en-US" dirty="0"/>
              <a:t>自动控制系统的数学模型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4519" y="1164907"/>
            <a:ext cx="8442961" cy="51425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0399" y="294881"/>
            <a:ext cx="5844096" cy="476762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第二章</a:t>
            </a:r>
            <a:r>
              <a:rPr lang="en-US" altLang="zh-CN" dirty="0"/>
              <a:t>——</a:t>
            </a:r>
            <a:r>
              <a:rPr lang="zh-CN" altLang="en-US" dirty="0"/>
              <a:t>自动控制系统的数学模型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9459" y="1156652"/>
            <a:ext cx="8253082" cy="50714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0399" y="294881"/>
            <a:ext cx="5844096" cy="476762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第二章</a:t>
            </a:r>
            <a:r>
              <a:rPr lang="en-US" altLang="zh-CN" dirty="0"/>
              <a:t>——</a:t>
            </a:r>
            <a:r>
              <a:rPr lang="zh-CN" altLang="en-US" dirty="0"/>
              <a:t>自动控制系统的数学模型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119" y="771643"/>
            <a:ext cx="6020322" cy="21109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65" y="2762894"/>
            <a:ext cx="5583635" cy="39724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15" y="771643"/>
            <a:ext cx="5098320" cy="2311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315" y="2934110"/>
            <a:ext cx="5098320" cy="36300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0399" y="294881"/>
            <a:ext cx="5844096" cy="476762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第二章</a:t>
            </a:r>
            <a:r>
              <a:rPr lang="en-US" altLang="zh-CN" dirty="0"/>
              <a:t>——</a:t>
            </a:r>
            <a:r>
              <a:rPr lang="zh-CN" altLang="en-US" dirty="0"/>
              <a:t>自动控制系统的数学模型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60399" y="121107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最想要的形式：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3869690" y="1361511"/>
            <a:ext cx="1290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160010" y="995751"/>
            <a:ext cx="1544320" cy="73152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8" name="直接箭头连接符 7"/>
          <p:cNvCxnSpPr>
            <a:stCxn id="6" idx="3"/>
          </p:cNvCxnSpPr>
          <p:nvPr/>
        </p:nvCxnSpPr>
        <p:spPr>
          <a:xfrm>
            <a:off x="6704330" y="1361511"/>
            <a:ext cx="1178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5575300" y="1178631"/>
          <a:ext cx="713740" cy="43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1" imgW="7924800" imgH="4876800" progId="Equation.DSMT4">
                  <p:embed/>
                </p:oleObj>
              </mc:Choice>
              <mc:Fallback>
                <p:oleObj name="Equation" r:id="rId1" imgW="7924800" imgH="4876800" progId="Equation.DSMT4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575300" y="1178631"/>
                        <a:ext cx="713740" cy="439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59" y="2091784"/>
            <a:ext cx="3629025" cy="11334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0399" y="17272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其次：</a:t>
            </a:r>
            <a:endParaRPr lang="zh-CN" altLang="en-US" dirty="0"/>
          </a:p>
        </p:txBody>
      </p:sp>
      <p:sp>
        <p:nvSpPr>
          <p:cNvPr id="15" name="箭头: 右 14"/>
          <p:cNvSpPr/>
          <p:nvPr/>
        </p:nvSpPr>
        <p:spPr>
          <a:xfrm>
            <a:off x="5566410" y="2920554"/>
            <a:ext cx="731520" cy="203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927" y="2383979"/>
            <a:ext cx="2409825" cy="12763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509" y="3390933"/>
            <a:ext cx="3533775" cy="1762125"/>
          </a:xfrm>
          <a:prstGeom prst="rect">
            <a:avLst/>
          </a:prstGeom>
        </p:spPr>
      </p:pic>
      <p:sp>
        <p:nvSpPr>
          <p:cNvPr id="18" name="箭头: 右 17"/>
          <p:cNvSpPr/>
          <p:nvPr/>
        </p:nvSpPr>
        <p:spPr>
          <a:xfrm>
            <a:off x="5566410" y="4316446"/>
            <a:ext cx="731520" cy="203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827" y="3886233"/>
            <a:ext cx="2447925" cy="12668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559" y="5448300"/>
            <a:ext cx="3514725" cy="14097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20509" y="511795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）反馈形式</a:t>
            </a:r>
            <a:endParaRPr lang="zh-CN" altLang="en-US" dirty="0"/>
          </a:p>
        </p:txBody>
      </p:sp>
      <p:sp>
        <p:nvSpPr>
          <p:cNvPr id="22" name="箭头: 右 21"/>
          <p:cNvSpPr/>
          <p:nvPr/>
        </p:nvSpPr>
        <p:spPr>
          <a:xfrm>
            <a:off x="5557520" y="5760649"/>
            <a:ext cx="731520" cy="203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6827" y="5450769"/>
            <a:ext cx="2390775" cy="1143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0399" y="294881"/>
            <a:ext cx="5844096" cy="476762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第二章</a:t>
            </a:r>
            <a:r>
              <a:rPr lang="en-US" altLang="zh-CN" dirty="0"/>
              <a:t>——</a:t>
            </a:r>
            <a:r>
              <a:rPr lang="zh-CN" altLang="en-US" dirty="0"/>
              <a:t>自动控制系统的数学模型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60399" y="10261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再次：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997" y="1157287"/>
            <a:ext cx="7934325" cy="45434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70000" y="59842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分支点移动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775200" y="598424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得到反馈</a:t>
            </a:r>
            <a:r>
              <a:rPr lang="en-US" altLang="zh-CN" dirty="0"/>
              <a:t>/</a:t>
            </a:r>
            <a:r>
              <a:rPr lang="zh-CN" altLang="en-US" dirty="0"/>
              <a:t>串联</a:t>
            </a:r>
            <a:r>
              <a:rPr lang="en-US" altLang="zh-CN" dirty="0"/>
              <a:t>/</a:t>
            </a:r>
            <a:r>
              <a:rPr lang="zh-CN" altLang="en-US" dirty="0"/>
              <a:t>并联的形式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9172991" y="59842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化简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stCxn id="9" idx="3"/>
            <a:endCxn id="10" idx="1"/>
          </p:cNvCxnSpPr>
          <p:nvPr/>
        </p:nvCxnSpPr>
        <p:spPr>
          <a:xfrm>
            <a:off x="2608828" y="6168906"/>
            <a:ext cx="21663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0" idx="3"/>
            <a:endCxn id="11" idx="1"/>
          </p:cNvCxnSpPr>
          <p:nvPr/>
        </p:nvCxnSpPr>
        <p:spPr>
          <a:xfrm>
            <a:off x="7627263" y="6168906"/>
            <a:ext cx="1545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/>
          <p:cNvCxnSpPr>
            <a:stCxn id="11" idx="3"/>
            <a:endCxn id="9" idx="1"/>
          </p:cNvCxnSpPr>
          <p:nvPr/>
        </p:nvCxnSpPr>
        <p:spPr>
          <a:xfrm flipH="1">
            <a:off x="1270000" y="6168906"/>
            <a:ext cx="8549322" cy="12700"/>
          </a:xfrm>
          <a:prstGeom prst="bentConnector5">
            <a:avLst>
              <a:gd name="adj1" fmla="val -2674"/>
              <a:gd name="adj2" fmla="val 3254063"/>
              <a:gd name="adj3" fmla="val 1026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0399" y="294881"/>
            <a:ext cx="5844096" cy="476762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第二章</a:t>
            </a:r>
            <a:r>
              <a:rPr lang="en-US" altLang="zh-CN" dirty="0"/>
              <a:t>——</a:t>
            </a:r>
            <a:r>
              <a:rPr lang="zh-CN" altLang="en-US" dirty="0"/>
              <a:t>自动控制系统的数学模型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799" y="890131"/>
            <a:ext cx="7437765" cy="32082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811" y="2748137"/>
            <a:ext cx="4717189" cy="3292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369" y="4744198"/>
            <a:ext cx="4625741" cy="6401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0399" y="294881"/>
            <a:ext cx="5844096" cy="476762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第二章</a:t>
            </a:r>
            <a:r>
              <a:rPr lang="en-US" altLang="zh-CN" dirty="0"/>
              <a:t>——</a:t>
            </a:r>
            <a:r>
              <a:rPr lang="zh-CN" altLang="en-US" dirty="0"/>
              <a:t>自动控制系统的数学模型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60399" y="102616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注意：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5975" y="1297305"/>
            <a:ext cx="8020050" cy="40195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85975" y="5415280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两个节点能否合并需要考虑，建议拿不准的可以多花一个节点，并不影响计算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0399" y="294881"/>
            <a:ext cx="6522721" cy="476762"/>
          </a:xfrm>
        </p:spPr>
        <p:txBody>
          <a:bodyPr>
            <a:noAutofit/>
          </a:bodyPr>
          <a:lstStyle/>
          <a:p>
            <a:r>
              <a:rPr lang="zh-CN" altLang="en-US" dirty="0"/>
              <a:t>第三章</a:t>
            </a:r>
            <a:r>
              <a:rPr lang="en-US" altLang="zh-CN" dirty="0"/>
              <a:t>——</a:t>
            </a:r>
            <a:r>
              <a:rPr lang="zh-CN" altLang="en-US" dirty="0"/>
              <a:t>自动控制系统的时域分析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858849" y="1524000"/>
            <a:ext cx="4474302" cy="4227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典型输入信号和时域性能指标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一阶系统的瞬态响应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二阶系统的瞬态响应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高阶系统分析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稳定性和代数稳定判据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稳态误差分析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0399" y="294881"/>
            <a:ext cx="6522721" cy="476762"/>
          </a:xfrm>
        </p:spPr>
        <p:txBody>
          <a:bodyPr>
            <a:noAutofit/>
          </a:bodyPr>
          <a:lstStyle/>
          <a:p>
            <a:r>
              <a:rPr lang="zh-CN" altLang="en-US" dirty="0"/>
              <a:t>第三章</a:t>
            </a:r>
            <a:r>
              <a:rPr lang="en-US" altLang="zh-CN" dirty="0"/>
              <a:t>——</a:t>
            </a:r>
            <a:r>
              <a:rPr lang="zh-CN" altLang="en-US" dirty="0"/>
              <a:t>自动控制系统的时域分析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60399" y="114808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高阶系统：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5537" y="1710055"/>
            <a:ext cx="7400925" cy="2076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0399" y="4053840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具体方法：在时间常数形式的开环或闭环传递函数上略去小时间常数。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60399" y="4701184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原因：保证近似前后输出的稳态值不变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0399" y="294881"/>
            <a:ext cx="6522721" cy="476762"/>
          </a:xfrm>
        </p:spPr>
        <p:txBody>
          <a:bodyPr>
            <a:noAutofit/>
          </a:bodyPr>
          <a:lstStyle/>
          <a:p>
            <a:r>
              <a:rPr lang="zh-CN" altLang="en-US" dirty="0"/>
              <a:t>第三章</a:t>
            </a:r>
            <a:r>
              <a:rPr lang="en-US" altLang="zh-CN" dirty="0"/>
              <a:t>——</a:t>
            </a:r>
            <a:r>
              <a:rPr lang="zh-CN" altLang="en-US" dirty="0"/>
              <a:t>自动控制系统的时域分析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7200" y="14122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稳定性：</a:t>
            </a:r>
            <a:endParaRPr lang="zh-CN" altLang="en-US" sz="2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150606" y="2006559"/>
            <a:ext cx="7141699" cy="1422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稳定定义</a:t>
            </a:r>
            <a:r>
              <a:rPr lang="en-US" altLang="zh-CN" sz="2000" dirty="0"/>
              <a:t>——</a:t>
            </a:r>
            <a:r>
              <a:rPr lang="zh-CN" altLang="en-US" sz="2000" dirty="0"/>
              <a:t>渐近稳定</a:t>
            </a:r>
            <a:r>
              <a:rPr lang="en-US" altLang="zh-CN" sz="2000" dirty="0"/>
              <a:t>/</a:t>
            </a:r>
            <a:r>
              <a:rPr lang="zh-CN" altLang="en-US" sz="2000" dirty="0"/>
              <a:t>有界输入</a:t>
            </a:r>
            <a:r>
              <a:rPr lang="en-US" altLang="zh-CN" sz="2000" dirty="0"/>
              <a:t>-</a:t>
            </a:r>
            <a:r>
              <a:rPr lang="zh-CN" altLang="en-US" sz="2000" dirty="0"/>
              <a:t>有界输出稳定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等价条件：全部特征根位于左半开平面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判别条件：</a:t>
            </a:r>
            <a:r>
              <a:rPr lang="zh-CN" altLang="en-US" sz="2000" b="1" dirty="0"/>
              <a:t>劳斯判据</a:t>
            </a:r>
            <a:r>
              <a:rPr lang="zh-CN" altLang="en-US" sz="2000" dirty="0"/>
              <a:t>、根轨迹、奈奎斯特稳定判据、伯德图</a:t>
            </a:r>
            <a:endParaRPr lang="en-US" altLang="zh-CN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1727200" y="370840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关于劳斯判据：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2435086" y="4158680"/>
            <a:ext cx="7398179" cy="1704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适用条件：特征方程多项式全部系数全部系数同号，且无一系数为零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充要条件：劳斯表首列非零，且不改变符号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特殊情况：</a:t>
            </a:r>
            <a:r>
              <a:rPr lang="en-US" altLang="zh-CN" dirty="0"/>
              <a:t>1.</a:t>
            </a:r>
            <a:r>
              <a:rPr lang="zh-CN" altLang="en-US" dirty="0"/>
              <a:t>劳斯表某行第一列系数为零，此行其余项不全为零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                  </a:t>
            </a:r>
            <a:r>
              <a:rPr lang="en-US" altLang="zh-CN" dirty="0"/>
              <a:t>2.</a:t>
            </a:r>
            <a:r>
              <a:rPr lang="zh-CN" altLang="en-US" dirty="0"/>
              <a:t>劳斯表中任一行的所有元素全为零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797"/>
            <a:ext cx="12192000" cy="685800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12261" y="3612300"/>
            <a:ext cx="5209765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复习经验</a:t>
            </a:r>
            <a:endParaRPr lang="zh-CN" altLang="en-US" sz="36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" name="组合 1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1115088" y="5857457"/>
            <a:ext cx="1648438" cy="476667"/>
            <a:chOff x="2873375" y="2500313"/>
            <a:chExt cx="6445251" cy="1863725"/>
          </a:xfrm>
          <a:solidFill>
            <a:schemeClr val="bg1"/>
          </a:solidFill>
        </p:grpSpPr>
        <p:sp>
          <p:nvSpPr>
            <p:cNvPr id="16" name="îṣľïďê"/>
            <p:cNvSpPr/>
            <p:nvPr/>
          </p:nvSpPr>
          <p:spPr bwMode="auto">
            <a:xfrm>
              <a:off x="5021263" y="2711451"/>
              <a:ext cx="615950" cy="774700"/>
            </a:xfrm>
            <a:custGeom>
              <a:avLst/>
              <a:gdLst>
                <a:gd name="T0" fmla="*/ 161 w 187"/>
                <a:gd name="T1" fmla="*/ 118 h 234"/>
                <a:gd name="T2" fmla="*/ 145 w 187"/>
                <a:gd name="T3" fmla="*/ 90 h 234"/>
                <a:gd name="T4" fmla="*/ 110 w 187"/>
                <a:gd name="T5" fmla="*/ 107 h 234"/>
                <a:gd name="T6" fmla="*/ 86 w 187"/>
                <a:gd name="T7" fmla="*/ 67 h 234"/>
                <a:gd name="T8" fmla="*/ 113 w 187"/>
                <a:gd name="T9" fmla="*/ 51 h 234"/>
                <a:gd name="T10" fmla="*/ 103 w 187"/>
                <a:gd name="T11" fmla="*/ 66 h 234"/>
                <a:gd name="T12" fmla="*/ 123 w 187"/>
                <a:gd name="T13" fmla="*/ 57 h 234"/>
                <a:gd name="T14" fmla="*/ 187 w 187"/>
                <a:gd name="T15" fmla="*/ 18 h 234"/>
                <a:gd name="T16" fmla="*/ 171 w 187"/>
                <a:gd name="T17" fmla="*/ 2 h 234"/>
                <a:gd name="T18" fmla="*/ 140 w 187"/>
                <a:gd name="T19" fmla="*/ 18 h 234"/>
                <a:gd name="T20" fmla="*/ 46 w 187"/>
                <a:gd name="T21" fmla="*/ 57 h 234"/>
                <a:gd name="T22" fmla="*/ 48 w 187"/>
                <a:gd name="T23" fmla="*/ 82 h 234"/>
                <a:gd name="T24" fmla="*/ 74 w 187"/>
                <a:gd name="T25" fmla="*/ 77 h 234"/>
                <a:gd name="T26" fmla="*/ 85 w 187"/>
                <a:gd name="T27" fmla="*/ 116 h 234"/>
                <a:gd name="T28" fmla="*/ 63 w 187"/>
                <a:gd name="T29" fmla="*/ 131 h 234"/>
                <a:gd name="T30" fmla="*/ 45 w 187"/>
                <a:gd name="T31" fmla="*/ 123 h 234"/>
                <a:gd name="T32" fmla="*/ 19 w 187"/>
                <a:gd name="T33" fmla="*/ 173 h 234"/>
                <a:gd name="T34" fmla="*/ 7 w 187"/>
                <a:gd name="T35" fmla="*/ 160 h 234"/>
                <a:gd name="T36" fmla="*/ 0 w 187"/>
                <a:gd name="T37" fmla="*/ 208 h 234"/>
                <a:gd name="T38" fmla="*/ 20 w 187"/>
                <a:gd name="T39" fmla="*/ 234 h 234"/>
                <a:gd name="T40" fmla="*/ 30 w 187"/>
                <a:gd name="T41" fmla="*/ 210 h 234"/>
                <a:gd name="T42" fmla="*/ 49 w 187"/>
                <a:gd name="T43" fmla="*/ 164 h 234"/>
                <a:gd name="T44" fmla="*/ 58 w 187"/>
                <a:gd name="T45" fmla="*/ 179 h 234"/>
                <a:gd name="T46" fmla="*/ 63 w 187"/>
                <a:gd name="T47" fmla="*/ 181 h 234"/>
                <a:gd name="T48" fmla="*/ 62 w 187"/>
                <a:gd name="T49" fmla="*/ 219 h 234"/>
                <a:gd name="T50" fmla="*/ 86 w 187"/>
                <a:gd name="T51" fmla="*/ 213 h 234"/>
                <a:gd name="T52" fmla="*/ 79 w 187"/>
                <a:gd name="T53" fmla="*/ 223 h 234"/>
                <a:gd name="T54" fmla="*/ 109 w 187"/>
                <a:gd name="T55" fmla="*/ 209 h 234"/>
                <a:gd name="T56" fmla="*/ 98 w 187"/>
                <a:gd name="T57" fmla="*/ 196 h 234"/>
                <a:gd name="T58" fmla="*/ 83 w 187"/>
                <a:gd name="T59" fmla="*/ 175 h 234"/>
                <a:gd name="T60" fmla="*/ 101 w 187"/>
                <a:gd name="T61" fmla="*/ 192 h 234"/>
                <a:gd name="T62" fmla="*/ 112 w 187"/>
                <a:gd name="T63" fmla="*/ 196 h 234"/>
                <a:gd name="T64" fmla="*/ 150 w 187"/>
                <a:gd name="T65" fmla="*/ 138 h 234"/>
                <a:gd name="T66" fmla="*/ 76 w 187"/>
                <a:gd name="T67" fmla="*/ 146 h 234"/>
                <a:gd name="T68" fmla="*/ 71 w 187"/>
                <a:gd name="T69" fmla="*/ 162 h 234"/>
                <a:gd name="T70" fmla="*/ 69 w 187"/>
                <a:gd name="T71" fmla="*/ 150 h 234"/>
                <a:gd name="T72" fmla="*/ 99 w 187"/>
                <a:gd name="T73" fmla="*/ 174 h 234"/>
                <a:gd name="T74" fmla="*/ 89 w 187"/>
                <a:gd name="T75" fmla="*/ 162 h 234"/>
                <a:gd name="T76" fmla="*/ 103 w 187"/>
                <a:gd name="T77" fmla="*/ 134 h 234"/>
                <a:gd name="T78" fmla="*/ 103 w 187"/>
                <a:gd name="T79" fmla="*/ 132 h 234"/>
                <a:gd name="T80" fmla="*/ 105 w 187"/>
                <a:gd name="T81" fmla="*/ 128 h 234"/>
                <a:gd name="T82" fmla="*/ 122 w 187"/>
                <a:gd name="T83" fmla="*/ 114 h 234"/>
                <a:gd name="T84" fmla="*/ 129 w 187"/>
                <a:gd name="T85" fmla="*/ 11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7" h="234">
                  <a:moveTo>
                    <a:pt x="150" y="138"/>
                  </a:moveTo>
                  <a:cubicBezTo>
                    <a:pt x="158" y="123"/>
                    <a:pt x="157" y="127"/>
                    <a:pt x="161" y="118"/>
                  </a:cubicBezTo>
                  <a:cubicBezTo>
                    <a:pt x="162" y="116"/>
                    <a:pt x="163" y="114"/>
                    <a:pt x="163" y="111"/>
                  </a:cubicBezTo>
                  <a:cubicBezTo>
                    <a:pt x="163" y="103"/>
                    <a:pt x="152" y="93"/>
                    <a:pt x="145" y="90"/>
                  </a:cubicBezTo>
                  <a:cubicBezTo>
                    <a:pt x="138" y="89"/>
                    <a:pt x="133" y="91"/>
                    <a:pt x="129" y="95"/>
                  </a:cubicBezTo>
                  <a:cubicBezTo>
                    <a:pt x="122" y="99"/>
                    <a:pt x="110" y="110"/>
                    <a:pt x="110" y="107"/>
                  </a:cubicBezTo>
                  <a:cubicBezTo>
                    <a:pt x="110" y="101"/>
                    <a:pt x="112" y="82"/>
                    <a:pt x="109" y="78"/>
                  </a:cubicBezTo>
                  <a:cubicBezTo>
                    <a:pt x="106" y="74"/>
                    <a:pt x="93" y="68"/>
                    <a:pt x="86" y="67"/>
                  </a:cubicBezTo>
                  <a:cubicBezTo>
                    <a:pt x="86" y="67"/>
                    <a:pt x="86" y="66"/>
                    <a:pt x="88" y="64"/>
                  </a:cubicBezTo>
                  <a:cubicBezTo>
                    <a:pt x="96" y="60"/>
                    <a:pt x="101" y="59"/>
                    <a:pt x="113" y="51"/>
                  </a:cubicBezTo>
                  <a:cubicBezTo>
                    <a:pt x="115" y="50"/>
                    <a:pt x="116" y="50"/>
                    <a:pt x="114" y="53"/>
                  </a:cubicBezTo>
                  <a:cubicBezTo>
                    <a:pt x="111" y="57"/>
                    <a:pt x="107" y="61"/>
                    <a:pt x="103" y="66"/>
                  </a:cubicBezTo>
                  <a:cubicBezTo>
                    <a:pt x="103" y="67"/>
                    <a:pt x="101" y="70"/>
                    <a:pt x="102" y="71"/>
                  </a:cubicBezTo>
                  <a:cubicBezTo>
                    <a:pt x="111" y="70"/>
                    <a:pt x="117" y="61"/>
                    <a:pt x="123" y="57"/>
                  </a:cubicBezTo>
                  <a:cubicBezTo>
                    <a:pt x="132" y="50"/>
                    <a:pt x="136" y="54"/>
                    <a:pt x="145" y="44"/>
                  </a:cubicBezTo>
                  <a:cubicBezTo>
                    <a:pt x="152" y="38"/>
                    <a:pt x="187" y="28"/>
                    <a:pt x="187" y="18"/>
                  </a:cubicBezTo>
                  <a:cubicBezTo>
                    <a:pt x="187" y="16"/>
                    <a:pt x="187" y="13"/>
                    <a:pt x="187" y="10"/>
                  </a:cubicBezTo>
                  <a:cubicBezTo>
                    <a:pt x="187" y="7"/>
                    <a:pt x="178" y="4"/>
                    <a:pt x="171" y="2"/>
                  </a:cubicBezTo>
                  <a:cubicBezTo>
                    <a:pt x="163" y="0"/>
                    <a:pt x="163" y="1"/>
                    <a:pt x="156" y="6"/>
                  </a:cubicBezTo>
                  <a:cubicBezTo>
                    <a:pt x="150" y="11"/>
                    <a:pt x="142" y="17"/>
                    <a:pt x="140" y="18"/>
                  </a:cubicBezTo>
                  <a:cubicBezTo>
                    <a:pt x="136" y="21"/>
                    <a:pt x="116" y="30"/>
                    <a:pt x="110" y="32"/>
                  </a:cubicBezTo>
                  <a:cubicBezTo>
                    <a:pt x="99" y="37"/>
                    <a:pt x="53" y="57"/>
                    <a:pt x="46" y="57"/>
                  </a:cubicBezTo>
                  <a:cubicBezTo>
                    <a:pt x="36" y="57"/>
                    <a:pt x="32" y="53"/>
                    <a:pt x="35" y="65"/>
                  </a:cubicBezTo>
                  <a:cubicBezTo>
                    <a:pt x="37" y="73"/>
                    <a:pt x="43" y="82"/>
                    <a:pt x="48" y="82"/>
                  </a:cubicBezTo>
                  <a:cubicBezTo>
                    <a:pt x="54" y="82"/>
                    <a:pt x="61" y="77"/>
                    <a:pt x="67" y="75"/>
                  </a:cubicBezTo>
                  <a:cubicBezTo>
                    <a:pt x="71" y="73"/>
                    <a:pt x="71" y="73"/>
                    <a:pt x="74" y="77"/>
                  </a:cubicBezTo>
                  <a:cubicBezTo>
                    <a:pt x="77" y="80"/>
                    <a:pt x="80" y="83"/>
                    <a:pt x="83" y="86"/>
                  </a:cubicBezTo>
                  <a:cubicBezTo>
                    <a:pt x="89" y="89"/>
                    <a:pt x="87" y="106"/>
                    <a:pt x="85" y="116"/>
                  </a:cubicBezTo>
                  <a:cubicBezTo>
                    <a:pt x="85" y="121"/>
                    <a:pt x="85" y="125"/>
                    <a:pt x="80" y="129"/>
                  </a:cubicBezTo>
                  <a:cubicBezTo>
                    <a:pt x="75" y="133"/>
                    <a:pt x="66" y="136"/>
                    <a:pt x="63" y="131"/>
                  </a:cubicBezTo>
                  <a:cubicBezTo>
                    <a:pt x="58" y="126"/>
                    <a:pt x="56" y="113"/>
                    <a:pt x="48" y="109"/>
                  </a:cubicBezTo>
                  <a:cubicBezTo>
                    <a:pt x="42" y="109"/>
                    <a:pt x="45" y="117"/>
                    <a:pt x="45" y="123"/>
                  </a:cubicBezTo>
                  <a:cubicBezTo>
                    <a:pt x="45" y="133"/>
                    <a:pt x="45" y="142"/>
                    <a:pt x="45" y="152"/>
                  </a:cubicBezTo>
                  <a:cubicBezTo>
                    <a:pt x="45" y="157"/>
                    <a:pt x="26" y="167"/>
                    <a:pt x="19" y="173"/>
                  </a:cubicBezTo>
                  <a:cubicBezTo>
                    <a:pt x="12" y="179"/>
                    <a:pt x="14" y="172"/>
                    <a:pt x="13" y="167"/>
                  </a:cubicBezTo>
                  <a:cubicBezTo>
                    <a:pt x="11" y="160"/>
                    <a:pt x="10" y="157"/>
                    <a:pt x="7" y="160"/>
                  </a:cubicBezTo>
                  <a:cubicBezTo>
                    <a:pt x="4" y="175"/>
                    <a:pt x="0" y="187"/>
                    <a:pt x="0" y="193"/>
                  </a:cubicBezTo>
                  <a:cubicBezTo>
                    <a:pt x="0" y="198"/>
                    <a:pt x="0" y="203"/>
                    <a:pt x="0" y="208"/>
                  </a:cubicBezTo>
                  <a:cubicBezTo>
                    <a:pt x="0" y="217"/>
                    <a:pt x="3" y="234"/>
                    <a:pt x="14" y="234"/>
                  </a:cubicBezTo>
                  <a:cubicBezTo>
                    <a:pt x="16" y="234"/>
                    <a:pt x="18" y="234"/>
                    <a:pt x="20" y="234"/>
                  </a:cubicBezTo>
                  <a:cubicBezTo>
                    <a:pt x="25" y="234"/>
                    <a:pt x="30" y="229"/>
                    <a:pt x="30" y="222"/>
                  </a:cubicBezTo>
                  <a:cubicBezTo>
                    <a:pt x="30" y="218"/>
                    <a:pt x="30" y="214"/>
                    <a:pt x="30" y="210"/>
                  </a:cubicBezTo>
                  <a:cubicBezTo>
                    <a:pt x="30" y="202"/>
                    <a:pt x="21" y="194"/>
                    <a:pt x="20" y="185"/>
                  </a:cubicBezTo>
                  <a:cubicBezTo>
                    <a:pt x="26" y="181"/>
                    <a:pt x="43" y="168"/>
                    <a:pt x="49" y="164"/>
                  </a:cubicBezTo>
                  <a:cubicBezTo>
                    <a:pt x="49" y="167"/>
                    <a:pt x="49" y="170"/>
                    <a:pt x="49" y="173"/>
                  </a:cubicBezTo>
                  <a:cubicBezTo>
                    <a:pt x="49" y="178"/>
                    <a:pt x="54" y="179"/>
                    <a:pt x="58" y="179"/>
                  </a:cubicBezTo>
                  <a:cubicBezTo>
                    <a:pt x="59" y="179"/>
                    <a:pt x="59" y="178"/>
                    <a:pt x="60" y="178"/>
                  </a:cubicBezTo>
                  <a:cubicBezTo>
                    <a:pt x="63" y="178"/>
                    <a:pt x="64" y="179"/>
                    <a:pt x="63" y="181"/>
                  </a:cubicBezTo>
                  <a:cubicBezTo>
                    <a:pt x="61" y="187"/>
                    <a:pt x="56" y="196"/>
                    <a:pt x="55" y="200"/>
                  </a:cubicBezTo>
                  <a:cubicBezTo>
                    <a:pt x="53" y="208"/>
                    <a:pt x="54" y="219"/>
                    <a:pt x="62" y="219"/>
                  </a:cubicBezTo>
                  <a:cubicBezTo>
                    <a:pt x="63" y="219"/>
                    <a:pt x="65" y="219"/>
                    <a:pt x="66" y="219"/>
                  </a:cubicBezTo>
                  <a:cubicBezTo>
                    <a:pt x="76" y="219"/>
                    <a:pt x="76" y="211"/>
                    <a:pt x="86" y="213"/>
                  </a:cubicBezTo>
                  <a:cubicBezTo>
                    <a:pt x="86" y="213"/>
                    <a:pt x="86" y="214"/>
                    <a:pt x="86" y="214"/>
                  </a:cubicBezTo>
                  <a:cubicBezTo>
                    <a:pt x="87" y="217"/>
                    <a:pt x="82" y="221"/>
                    <a:pt x="79" y="223"/>
                  </a:cubicBezTo>
                  <a:cubicBezTo>
                    <a:pt x="76" y="225"/>
                    <a:pt x="75" y="227"/>
                    <a:pt x="81" y="227"/>
                  </a:cubicBezTo>
                  <a:cubicBezTo>
                    <a:pt x="88" y="227"/>
                    <a:pt x="107" y="214"/>
                    <a:pt x="109" y="209"/>
                  </a:cubicBezTo>
                  <a:cubicBezTo>
                    <a:pt x="109" y="204"/>
                    <a:pt x="110" y="200"/>
                    <a:pt x="106" y="198"/>
                  </a:cubicBezTo>
                  <a:cubicBezTo>
                    <a:pt x="104" y="197"/>
                    <a:pt x="100" y="196"/>
                    <a:pt x="98" y="196"/>
                  </a:cubicBezTo>
                  <a:cubicBezTo>
                    <a:pt x="89" y="197"/>
                    <a:pt x="67" y="199"/>
                    <a:pt x="76" y="190"/>
                  </a:cubicBezTo>
                  <a:cubicBezTo>
                    <a:pt x="79" y="185"/>
                    <a:pt x="82" y="180"/>
                    <a:pt x="83" y="175"/>
                  </a:cubicBezTo>
                  <a:cubicBezTo>
                    <a:pt x="85" y="171"/>
                    <a:pt x="86" y="173"/>
                    <a:pt x="87" y="175"/>
                  </a:cubicBezTo>
                  <a:cubicBezTo>
                    <a:pt x="91" y="180"/>
                    <a:pt x="95" y="186"/>
                    <a:pt x="101" y="192"/>
                  </a:cubicBezTo>
                  <a:cubicBezTo>
                    <a:pt x="102" y="194"/>
                    <a:pt x="106" y="196"/>
                    <a:pt x="110" y="196"/>
                  </a:cubicBezTo>
                  <a:cubicBezTo>
                    <a:pt x="111" y="196"/>
                    <a:pt x="111" y="196"/>
                    <a:pt x="112" y="196"/>
                  </a:cubicBezTo>
                  <a:cubicBezTo>
                    <a:pt x="125" y="198"/>
                    <a:pt x="135" y="166"/>
                    <a:pt x="144" y="151"/>
                  </a:cubicBezTo>
                  <a:cubicBezTo>
                    <a:pt x="147" y="144"/>
                    <a:pt x="146" y="146"/>
                    <a:pt x="150" y="138"/>
                  </a:cubicBezTo>
                  <a:close/>
                  <a:moveTo>
                    <a:pt x="69" y="150"/>
                  </a:moveTo>
                  <a:cubicBezTo>
                    <a:pt x="69" y="149"/>
                    <a:pt x="72" y="147"/>
                    <a:pt x="76" y="146"/>
                  </a:cubicBezTo>
                  <a:cubicBezTo>
                    <a:pt x="78" y="145"/>
                    <a:pt x="76" y="149"/>
                    <a:pt x="75" y="151"/>
                  </a:cubicBezTo>
                  <a:cubicBezTo>
                    <a:pt x="74" y="155"/>
                    <a:pt x="73" y="159"/>
                    <a:pt x="71" y="162"/>
                  </a:cubicBezTo>
                  <a:cubicBezTo>
                    <a:pt x="70" y="164"/>
                    <a:pt x="69" y="163"/>
                    <a:pt x="69" y="161"/>
                  </a:cubicBezTo>
                  <a:cubicBezTo>
                    <a:pt x="69" y="158"/>
                    <a:pt x="69" y="154"/>
                    <a:pt x="69" y="150"/>
                  </a:cubicBezTo>
                  <a:close/>
                  <a:moveTo>
                    <a:pt x="129" y="114"/>
                  </a:moveTo>
                  <a:cubicBezTo>
                    <a:pt x="122" y="130"/>
                    <a:pt x="105" y="173"/>
                    <a:pt x="99" y="174"/>
                  </a:cubicBezTo>
                  <a:cubicBezTo>
                    <a:pt x="95" y="173"/>
                    <a:pt x="92" y="169"/>
                    <a:pt x="88" y="167"/>
                  </a:cubicBezTo>
                  <a:cubicBezTo>
                    <a:pt x="85" y="165"/>
                    <a:pt x="88" y="164"/>
                    <a:pt x="89" y="162"/>
                  </a:cubicBezTo>
                  <a:cubicBezTo>
                    <a:pt x="93" y="154"/>
                    <a:pt x="95" y="147"/>
                    <a:pt x="99" y="139"/>
                  </a:cubicBezTo>
                  <a:cubicBezTo>
                    <a:pt x="101" y="137"/>
                    <a:pt x="102" y="136"/>
                    <a:pt x="103" y="134"/>
                  </a:cubicBezTo>
                  <a:cubicBezTo>
                    <a:pt x="103" y="134"/>
                    <a:pt x="103" y="134"/>
                    <a:pt x="103" y="134"/>
                  </a:cubicBezTo>
                  <a:cubicBezTo>
                    <a:pt x="103" y="133"/>
                    <a:pt x="103" y="133"/>
                    <a:pt x="103" y="132"/>
                  </a:cubicBezTo>
                  <a:cubicBezTo>
                    <a:pt x="103" y="132"/>
                    <a:pt x="104" y="132"/>
                    <a:pt x="104" y="132"/>
                  </a:cubicBezTo>
                  <a:cubicBezTo>
                    <a:pt x="104" y="131"/>
                    <a:pt x="105" y="130"/>
                    <a:pt x="105" y="128"/>
                  </a:cubicBezTo>
                  <a:cubicBezTo>
                    <a:pt x="106" y="126"/>
                    <a:pt x="108" y="124"/>
                    <a:pt x="109" y="122"/>
                  </a:cubicBezTo>
                  <a:cubicBezTo>
                    <a:pt x="113" y="116"/>
                    <a:pt x="119" y="117"/>
                    <a:pt x="122" y="114"/>
                  </a:cubicBezTo>
                  <a:cubicBezTo>
                    <a:pt x="123" y="113"/>
                    <a:pt x="123" y="112"/>
                    <a:pt x="123" y="111"/>
                  </a:cubicBezTo>
                  <a:cubicBezTo>
                    <a:pt x="127" y="108"/>
                    <a:pt x="133" y="110"/>
                    <a:pt x="129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î$ḷíḓé"/>
            <p:cNvSpPr/>
            <p:nvPr/>
          </p:nvSpPr>
          <p:spPr bwMode="auto">
            <a:xfrm>
              <a:off x="5664200" y="2649538"/>
              <a:ext cx="823913" cy="1020763"/>
            </a:xfrm>
            <a:custGeom>
              <a:avLst/>
              <a:gdLst>
                <a:gd name="T0" fmla="*/ 94 w 250"/>
                <a:gd name="T1" fmla="*/ 286 h 309"/>
                <a:gd name="T2" fmla="*/ 156 w 250"/>
                <a:gd name="T3" fmla="*/ 234 h 309"/>
                <a:gd name="T4" fmla="*/ 155 w 250"/>
                <a:gd name="T5" fmla="*/ 204 h 309"/>
                <a:gd name="T6" fmla="*/ 165 w 250"/>
                <a:gd name="T7" fmla="*/ 177 h 309"/>
                <a:gd name="T8" fmla="*/ 151 w 250"/>
                <a:gd name="T9" fmla="*/ 154 h 309"/>
                <a:gd name="T10" fmla="*/ 189 w 250"/>
                <a:gd name="T11" fmla="*/ 138 h 309"/>
                <a:gd name="T12" fmla="*/ 188 w 250"/>
                <a:gd name="T13" fmla="*/ 143 h 309"/>
                <a:gd name="T14" fmla="*/ 210 w 250"/>
                <a:gd name="T15" fmla="*/ 138 h 309"/>
                <a:gd name="T16" fmla="*/ 237 w 250"/>
                <a:gd name="T17" fmla="*/ 132 h 309"/>
                <a:gd name="T18" fmla="*/ 244 w 250"/>
                <a:gd name="T19" fmla="*/ 108 h 309"/>
                <a:gd name="T20" fmla="*/ 177 w 250"/>
                <a:gd name="T21" fmla="*/ 121 h 309"/>
                <a:gd name="T22" fmla="*/ 149 w 250"/>
                <a:gd name="T23" fmla="*/ 125 h 309"/>
                <a:gd name="T24" fmla="*/ 164 w 250"/>
                <a:gd name="T25" fmla="*/ 99 h 309"/>
                <a:gd name="T26" fmla="*/ 179 w 250"/>
                <a:gd name="T27" fmla="*/ 110 h 309"/>
                <a:gd name="T28" fmla="*/ 210 w 250"/>
                <a:gd name="T29" fmla="*/ 80 h 309"/>
                <a:gd name="T30" fmla="*/ 212 w 250"/>
                <a:gd name="T31" fmla="*/ 43 h 309"/>
                <a:gd name="T32" fmla="*/ 179 w 250"/>
                <a:gd name="T33" fmla="*/ 49 h 309"/>
                <a:gd name="T34" fmla="*/ 157 w 250"/>
                <a:gd name="T35" fmla="*/ 0 h 309"/>
                <a:gd name="T36" fmla="*/ 153 w 250"/>
                <a:gd name="T37" fmla="*/ 30 h 309"/>
                <a:gd name="T38" fmla="*/ 130 w 250"/>
                <a:gd name="T39" fmla="*/ 72 h 309"/>
                <a:gd name="T40" fmla="*/ 99 w 250"/>
                <a:gd name="T41" fmla="*/ 49 h 309"/>
                <a:gd name="T42" fmla="*/ 95 w 250"/>
                <a:gd name="T43" fmla="*/ 61 h 309"/>
                <a:gd name="T44" fmla="*/ 91 w 250"/>
                <a:gd name="T45" fmla="*/ 85 h 309"/>
                <a:gd name="T46" fmla="*/ 85 w 250"/>
                <a:gd name="T47" fmla="*/ 105 h 309"/>
                <a:gd name="T48" fmla="*/ 86 w 250"/>
                <a:gd name="T49" fmla="*/ 114 h 309"/>
                <a:gd name="T50" fmla="*/ 112 w 250"/>
                <a:gd name="T51" fmla="*/ 112 h 309"/>
                <a:gd name="T52" fmla="*/ 134 w 250"/>
                <a:gd name="T53" fmla="*/ 91 h 309"/>
                <a:gd name="T54" fmla="*/ 133 w 250"/>
                <a:gd name="T55" fmla="*/ 108 h 309"/>
                <a:gd name="T56" fmla="*/ 113 w 250"/>
                <a:gd name="T57" fmla="*/ 142 h 309"/>
                <a:gd name="T58" fmla="*/ 61 w 250"/>
                <a:gd name="T59" fmla="*/ 161 h 309"/>
                <a:gd name="T60" fmla="*/ 2 w 250"/>
                <a:gd name="T61" fmla="*/ 179 h 309"/>
                <a:gd name="T62" fmla="*/ 0 w 250"/>
                <a:gd name="T63" fmla="*/ 188 h 309"/>
                <a:gd name="T64" fmla="*/ 22 w 250"/>
                <a:gd name="T65" fmla="*/ 214 h 309"/>
                <a:gd name="T66" fmla="*/ 63 w 250"/>
                <a:gd name="T67" fmla="*/ 188 h 309"/>
                <a:gd name="T68" fmla="*/ 109 w 250"/>
                <a:gd name="T69" fmla="*/ 168 h 309"/>
                <a:gd name="T70" fmla="*/ 110 w 250"/>
                <a:gd name="T71" fmla="*/ 220 h 309"/>
                <a:gd name="T72" fmla="*/ 85 w 250"/>
                <a:gd name="T73" fmla="*/ 266 h 309"/>
                <a:gd name="T74" fmla="*/ 28 w 250"/>
                <a:gd name="T75" fmla="*/ 280 h 309"/>
                <a:gd name="T76" fmla="*/ 51 w 250"/>
                <a:gd name="T77" fmla="*/ 307 h 309"/>
                <a:gd name="T78" fmla="*/ 141 w 250"/>
                <a:gd name="T79" fmla="*/ 177 h 309"/>
                <a:gd name="T80" fmla="*/ 126 w 250"/>
                <a:gd name="T81" fmla="*/ 202 h 309"/>
                <a:gd name="T82" fmla="*/ 136 w 250"/>
                <a:gd name="T83" fmla="*/ 157 h 309"/>
                <a:gd name="T84" fmla="*/ 187 w 250"/>
                <a:gd name="T85" fmla="*/ 60 h 309"/>
                <a:gd name="T86" fmla="*/ 172 w 250"/>
                <a:gd name="T87" fmla="*/ 91 h 309"/>
                <a:gd name="T88" fmla="*/ 164 w 250"/>
                <a:gd name="T89" fmla="*/ 88 h 309"/>
                <a:gd name="T90" fmla="*/ 183 w 250"/>
                <a:gd name="T91" fmla="*/ 6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0" h="309">
                  <a:moveTo>
                    <a:pt x="51" y="307"/>
                  </a:moveTo>
                  <a:cubicBezTo>
                    <a:pt x="66" y="307"/>
                    <a:pt x="85" y="294"/>
                    <a:pt x="94" y="286"/>
                  </a:cubicBezTo>
                  <a:cubicBezTo>
                    <a:pt x="106" y="275"/>
                    <a:pt x="135" y="244"/>
                    <a:pt x="144" y="229"/>
                  </a:cubicBezTo>
                  <a:cubicBezTo>
                    <a:pt x="147" y="229"/>
                    <a:pt x="153" y="234"/>
                    <a:pt x="156" y="234"/>
                  </a:cubicBezTo>
                  <a:cubicBezTo>
                    <a:pt x="166" y="237"/>
                    <a:pt x="171" y="230"/>
                    <a:pt x="171" y="221"/>
                  </a:cubicBezTo>
                  <a:cubicBezTo>
                    <a:pt x="171" y="210"/>
                    <a:pt x="163" y="204"/>
                    <a:pt x="155" y="204"/>
                  </a:cubicBezTo>
                  <a:cubicBezTo>
                    <a:pt x="157" y="196"/>
                    <a:pt x="162" y="189"/>
                    <a:pt x="163" y="182"/>
                  </a:cubicBezTo>
                  <a:cubicBezTo>
                    <a:pt x="163" y="178"/>
                    <a:pt x="163" y="179"/>
                    <a:pt x="165" y="177"/>
                  </a:cubicBezTo>
                  <a:cubicBezTo>
                    <a:pt x="168" y="173"/>
                    <a:pt x="169" y="168"/>
                    <a:pt x="164" y="164"/>
                  </a:cubicBezTo>
                  <a:cubicBezTo>
                    <a:pt x="160" y="161"/>
                    <a:pt x="155" y="158"/>
                    <a:pt x="151" y="154"/>
                  </a:cubicBezTo>
                  <a:cubicBezTo>
                    <a:pt x="149" y="153"/>
                    <a:pt x="148" y="152"/>
                    <a:pt x="151" y="151"/>
                  </a:cubicBezTo>
                  <a:cubicBezTo>
                    <a:pt x="164" y="145"/>
                    <a:pt x="176" y="141"/>
                    <a:pt x="189" y="138"/>
                  </a:cubicBezTo>
                  <a:cubicBezTo>
                    <a:pt x="192" y="137"/>
                    <a:pt x="193" y="137"/>
                    <a:pt x="191" y="140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6" y="146"/>
                    <a:pt x="190" y="147"/>
                    <a:pt x="191" y="146"/>
                  </a:cubicBezTo>
                  <a:cubicBezTo>
                    <a:pt x="196" y="142"/>
                    <a:pt x="203" y="138"/>
                    <a:pt x="210" y="138"/>
                  </a:cubicBezTo>
                  <a:cubicBezTo>
                    <a:pt x="218" y="139"/>
                    <a:pt x="225" y="138"/>
                    <a:pt x="230" y="135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42" y="129"/>
                    <a:pt x="249" y="127"/>
                    <a:pt x="249" y="119"/>
                  </a:cubicBezTo>
                  <a:cubicBezTo>
                    <a:pt x="249" y="111"/>
                    <a:pt x="250" y="112"/>
                    <a:pt x="244" y="108"/>
                  </a:cubicBezTo>
                  <a:cubicBezTo>
                    <a:pt x="240" y="105"/>
                    <a:pt x="235" y="103"/>
                    <a:pt x="225" y="103"/>
                  </a:cubicBezTo>
                  <a:cubicBezTo>
                    <a:pt x="217" y="102"/>
                    <a:pt x="211" y="112"/>
                    <a:pt x="177" y="121"/>
                  </a:cubicBezTo>
                  <a:cubicBezTo>
                    <a:pt x="168" y="125"/>
                    <a:pt x="161" y="129"/>
                    <a:pt x="151" y="131"/>
                  </a:cubicBezTo>
                  <a:cubicBezTo>
                    <a:pt x="146" y="132"/>
                    <a:pt x="147" y="128"/>
                    <a:pt x="149" y="125"/>
                  </a:cubicBezTo>
                  <a:cubicBezTo>
                    <a:pt x="154" y="117"/>
                    <a:pt x="156" y="108"/>
                    <a:pt x="160" y="99"/>
                  </a:cubicBezTo>
                  <a:cubicBezTo>
                    <a:pt x="162" y="95"/>
                    <a:pt x="162" y="95"/>
                    <a:pt x="164" y="99"/>
                  </a:cubicBezTo>
                  <a:cubicBezTo>
                    <a:pt x="167" y="103"/>
                    <a:pt x="169" y="107"/>
                    <a:pt x="172" y="111"/>
                  </a:cubicBezTo>
                  <a:cubicBezTo>
                    <a:pt x="173" y="112"/>
                    <a:pt x="176" y="112"/>
                    <a:pt x="179" y="110"/>
                  </a:cubicBezTo>
                  <a:cubicBezTo>
                    <a:pt x="181" y="107"/>
                    <a:pt x="184" y="105"/>
                    <a:pt x="187" y="102"/>
                  </a:cubicBezTo>
                  <a:cubicBezTo>
                    <a:pt x="194" y="97"/>
                    <a:pt x="202" y="89"/>
                    <a:pt x="210" y="80"/>
                  </a:cubicBezTo>
                  <a:cubicBezTo>
                    <a:pt x="218" y="73"/>
                    <a:pt x="223" y="67"/>
                    <a:pt x="223" y="63"/>
                  </a:cubicBezTo>
                  <a:cubicBezTo>
                    <a:pt x="221" y="53"/>
                    <a:pt x="213" y="52"/>
                    <a:pt x="212" y="43"/>
                  </a:cubicBezTo>
                  <a:cubicBezTo>
                    <a:pt x="211" y="38"/>
                    <a:pt x="211" y="37"/>
                    <a:pt x="205" y="37"/>
                  </a:cubicBezTo>
                  <a:cubicBezTo>
                    <a:pt x="196" y="38"/>
                    <a:pt x="188" y="47"/>
                    <a:pt x="179" y="49"/>
                  </a:cubicBezTo>
                  <a:cubicBezTo>
                    <a:pt x="181" y="46"/>
                    <a:pt x="190" y="28"/>
                    <a:pt x="190" y="24"/>
                  </a:cubicBezTo>
                  <a:cubicBezTo>
                    <a:pt x="188" y="9"/>
                    <a:pt x="174" y="0"/>
                    <a:pt x="157" y="0"/>
                  </a:cubicBezTo>
                  <a:cubicBezTo>
                    <a:pt x="150" y="0"/>
                    <a:pt x="149" y="0"/>
                    <a:pt x="148" y="7"/>
                  </a:cubicBezTo>
                  <a:cubicBezTo>
                    <a:pt x="148" y="14"/>
                    <a:pt x="160" y="13"/>
                    <a:pt x="153" y="30"/>
                  </a:cubicBezTo>
                  <a:cubicBezTo>
                    <a:pt x="152" y="35"/>
                    <a:pt x="150" y="51"/>
                    <a:pt x="148" y="55"/>
                  </a:cubicBezTo>
                  <a:cubicBezTo>
                    <a:pt x="142" y="70"/>
                    <a:pt x="142" y="65"/>
                    <a:pt x="130" y="72"/>
                  </a:cubicBezTo>
                  <a:cubicBezTo>
                    <a:pt x="126" y="75"/>
                    <a:pt x="119" y="81"/>
                    <a:pt x="112" y="85"/>
                  </a:cubicBezTo>
                  <a:cubicBezTo>
                    <a:pt x="113" y="75"/>
                    <a:pt x="104" y="49"/>
                    <a:pt x="99" y="49"/>
                  </a:cubicBezTo>
                  <a:cubicBezTo>
                    <a:pt x="93" y="49"/>
                    <a:pt x="93" y="51"/>
                    <a:pt x="93" y="56"/>
                  </a:cubicBezTo>
                  <a:cubicBezTo>
                    <a:pt x="93" y="60"/>
                    <a:pt x="95" y="57"/>
                    <a:pt x="95" y="61"/>
                  </a:cubicBezTo>
                  <a:cubicBezTo>
                    <a:pt x="95" y="65"/>
                    <a:pt x="95" y="69"/>
                    <a:pt x="95" y="73"/>
                  </a:cubicBezTo>
                  <a:cubicBezTo>
                    <a:pt x="95" y="79"/>
                    <a:pt x="94" y="82"/>
                    <a:pt x="91" y="85"/>
                  </a:cubicBezTo>
                  <a:cubicBezTo>
                    <a:pt x="89" y="88"/>
                    <a:pt x="89" y="90"/>
                    <a:pt x="89" y="93"/>
                  </a:cubicBezTo>
                  <a:cubicBezTo>
                    <a:pt x="90" y="101"/>
                    <a:pt x="87" y="103"/>
                    <a:pt x="85" y="105"/>
                  </a:cubicBezTo>
                  <a:cubicBezTo>
                    <a:pt x="82" y="107"/>
                    <a:pt x="84" y="108"/>
                    <a:pt x="84" y="111"/>
                  </a:cubicBezTo>
                  <a:cubicBezTo>
                    <a:pt x="84" y="113"/>
                    <a:pt x="86" y="112"/>
                    <a:pt x="86" y="114"/>
                  </a:cubicBezTo>
                  <a:cubicBezTo>
                    <a:pt x="86" y="119"/>
                    <a:pt x="88" y="134"/>
                    <a:pt x="97" y="131"/>
                  </a:cubicBezTo>
                  <a:cubicBezTo>
                    <a:pt x="105" y="128"/>
                    <a:pt x="108" y="119"/>
                    <a:pt x="112" y="112"/>
                  </a:cubicBezTo>
                  <a:cubicBezTo>
                    <a:pt x="115" y="108"/>
                    <a:pt x="117" y="106"/>
                    <a:pt x="121" y="103"/>
                  </a:cubicBezTo>
                  <a:cubicBezTo>
                    <a:pt x="125" y="100"/>
                    <a:pt x="131" y="95"/>
                    <a:pt x="134" y="91"/>
                  </a:cubicBezTo>
                  <a:cubicBezTo>
                    <a:pt x="137" y="88"/>
                    <a:pt x="141" y="82"/>
                    <a:pt x="138" y="91"/>
                  </a:cubicBezTo>
                  <a:cubicBezTo>
                    <a:pt x="136" y="98"/>
                    <a:pt x="135" y="101"/>
                    <a:pt x="133" y="108"/>
                  </a:cubicBezTo>
                  <a:cubicBezTo>
                    <a:pt x="130" y="117"/>
                    <a:pt x="128" y="124"/>
                    <a:pt x="124" y="134"/>
                  </a:cubicBezTo>
                  <a:cubicBezTo>
                    <a:pt x="122" y="139"/>
                    <a:pt x="121" y="140"/>
                    <a:pt x="113" y="142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7" y="155"/>
                    <a:pt x="65" y="160"/>
                    <a:pt x="61" y="161"/>
                  </a:cubicBezTo>
                  <a:cubicBezTo>
                    <a:pt x="54" y="163"/>
                    <a:pt x="50" y="166"/>
                    <a:pt x="43" y="169"/>
                  </a:cubicBezTo>
                  <a:cubicBezTo>
                    <a:pt x="25" y="176"/>
                    <a:pt x="29" y="179"/>
                    <a:pt x="2" y="179"/>
                  </a:cubicBezTo>
                  <a:cubicBezTo>
                    <a:pt x="1" y="181"/>
                    <a:pt x="0" y="182"/>
                    <a:pt x="0" y="186"/>
                  </a:cubicBezTo>
                  <a:cubicBezTo>
                    <a:pt x="0" y="187"/>
                    <a:pt x="0" y="187"/>
                    <a:pt x="0" y="188"/>
                  </a:cubicBezTo>
                  <a:cubicBezTo>
                    <a:pt x="0" y="195"/>
                    <a:pt x="14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cubicBezTo>
                    <a:pt x="28" y="214"/>
                    <a:pt x="37" y="203"/>
                    <a:pt x="41" y="199"/>
                  </a:cubicBezTo>
                  <a:cubicBezTo>
                    <a:pt x="48" y="194"/>
                    <a:pt x="55" y="192"/>
                    <a:pt x="63" y="188"/>
                  </a:cubicBezTo>
                  <a:cubicBezTo>
                    <a:pt x="70" y="184"/>
                    <a:pt x="79" y="182"/>
                    <a:pt x="86" y="178"/>
                  </a:cubicBezTo>
                  <a:cubicBezTo>
                    <a:pt x="95" y="175"/>
                    <a:pt x="101" y="170"/>
                    <a:pt x="109" y="168"/>
                  </a:cubicBezTo>
                  <a:cubicBezTo>
                    <a:pt x="109" y="181"/>
                    <a:pt x="98" y="184"/>
                    <a:pt x="98" y="201"/>
                  </a:cubicBezTo>
                  <a:cubicBezTo>
                    <a:pt x="98" y="208"/>
                    <a:pt x="107" y="216"/>
                    <a:pt x="110" y="220"/>
                  </a:cubicBezTo>
                  <a:cubicBezTo>
                    <a:pt x="114" y="221"/>
                    <a:pt x="118" y="223"/>
                    <a:pt x="122" y="224"/>
                  </a:cubicBezTo>
                  <a:cubicBezTo>
                    <a:pt x="113" y="236"/>
                    <a:pt x="113" y="237"/>
                    <a:pt x="85" y="266"/>
                  </a:cubicBezTo>
                  <a:cubicBezTo>
                    <a:pt x="77" y="275"/>
                    <a:pt x="61" y="286"/>
                    <a:pt x="52" y="286"/>
                  </a:cubicBezTo>
                  <a:cubicBezTo>
                    <a:pt x="44" y="286"/>
                    <a:pt x="35" y="282"/>
                    <a:pt x="28" y="280"/>
                  </a:cubicBezTo>
                  <a:cubicBezTo>
                    <a:pt x="19" y="277"/>
                    <a:pt x="17" y="283"/>
                    <a:pt x="17" y="293"/>
                  </a:cubicBezTo>
                  <a:cubicBezTo>
                    <a:pt x="18" y="309"/>
                    <a:pt x="37" y="306"/>
                    <a:pt x="51" y="307"/>
                  </a:cubicBezTo>
                  <a:close/>
                  <a:moveTo>
                    <a:pt x="138" y="157"/>
                  </a:moveTo>
                  <a:cubicBezTo>
                    <a:pt x="141" y="165"/>
                    <a:pt x="144" y="163"/>
                    <a:pt x="141" y="177"/>
                  </a:cubicBezTo>
                  <a:cubicBezTo>
                    <a:pt x="139" y="181"/>
                    <a:pt x="136" y="188"/>
                    <a:pt x="133" y="197"/>
                  </a:cubicBezTo>
                  <a:cubicBezTo>
                    <a:pt x="132" y="202"/>
                    <a:pt x="130" y="202"/>
                    <a:pt x="126" y="202"/>
                  </a:cubicBezTo>
                  <a:cubicBezTo>
                    <a:pt x="123" y="202"/>
                    <a:pt x="122" y="198"/>
                    <a:pt x="122" y="193"/>
                  </a:cubicBezTo>
                  <a:cubicBezTo>
                    <a:pt x="125" y="183"/>
                    <a:pt x="134" y="162"/>
                    <a:pt x="136" y="157"/>
                  </a:cubicBezTo>
                  <a:cubicBezTo>
                    <a:pt x="137" y="154"/>
                    <a:pt x="137" y="155"/>
                    <a:pt x="138" y="157"/>
                  </a:cubicBezTo>
                  <a:close/>
                  <a:moveTo>
                    <a:pt x="187" y="60"/>
                  </a:moveTo>
                  <a:cubicBezTo>
                    <a:pt x="192" y="59"/>
                    <a:pt x="191" y="58"/>
                    <a:pt x="188" y="63"/>
                  </a:cubicBezTo>
                  <a:cubicBezTo>
                    <a:pt x="184" y="71"/>
                    <a:pt x="173" y="91"/>
                    <a:pt x="172" y="91"/>
                  </a:cubicBezTo>
                  <a:cubicBezTo>
                    <a:pt x="168" y="91"/>
                    <a:pt x="169" y="90"/>
                    <a:pt x="165" y="90"/>
                  </a:cubicBezTo>
                  <a:cubicBezTo>
                    <a:pt x="164" y="90"/>
                    <a:pt x="164" y="90"/>
                    <a:pt x="164" y="88"/>
                  </a:cubicBezTo>
                  <a:cubicBezTo>
                    <a:pt x="167" y="84"/>
                    <a:pt x="169" y="73"/>
                    <a:pt x="173" y="69"/>
                  </a:cubicBezTo>
                  <a:cubicBezTo>
                    <a:pt x="177" y="67"/>
                    <a:pt x="181" y="66"/>
                    <a:pt x="183" y="61"/>
                  </a:cubicBezTo>
                  <a:lnTo>
                    <a:pt x="18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" name="ïsļïďê"/>
            <p:cNvSpPr/>
            <p:nvPr/>
          </p:nvSpPr>
          <p:spPr bwMode="auto">
            <a:xfrm>
              <a:off x="6459538" y="2708276"/>
              <a:ext cx="714375" cy="855663"/>
            </a:xfrm>
            <a:custGeom>
              <a:avLst/>
              <a:gdLst>
                <a:gd name="T0" fmla="*/ 81 w 217"/>
                <a:gd name="T1" fmla="*/ 129 h 259"/>
                <a:gd name="T2" fmla="*/ 94 w 217"/>
                <a:gd name="T3" fmla="*/ 123 h 259"/>
                <a:gd name="T4" fmla="*/ 106 w 217"/>
                <a:gd name="T5" fmla="*/ 123 h 259"/>
                <a:gd name="T6" fmla="*/ 137 w 217"/>
                <a:gd name="T7" fmla="*/ 99 h 259"/>
                <a:gd name="T8" fmla="*/ 130 w 217"/>
                <a:gd name="T9" fmla="*/ 120 h 259"/>
                <a:gd name="T10" fmla="*/ 156 w 217"/>
                <a:gd name="T11" fmla="*/ 109 h 259"/>
                <a:gd name="T12" fmla="*/ 173 w 217"/>
                <a:gd name="T13" fmla="*/ 89 h 259"/>
                <a:gd name="T14" fmla="*/ 149 w 217"/>
                <a:gd name="T15" fmla="*/ 77 h 259"/>
                <a:gd name="T16" fmla="*/ 140 w 217"/>
                <a:gd name="T17" fmla="*/ 75 h 259"/>
                <a:gd name="T18" fmla="*/ 100 w 217"/>
                <a:gd name="T19" fmla="*/ 99 h 259"/>
                <a:gd name="T20" fmla="*/ 96 w 217"/>
                <a:gd name="T21" fmla="*/ 80 h 259"/>
                <a:gd name="T22" fmla="*/ 78 w 217"/>
                <a:gd name="T23" fmla="*/ 106 h 259"/>
                <a:gd name="T24" fmla="*/ 58 w 217"/>
                <a:gd name="T25" fmla="*/ 142 h 259"/>
                <a:gd name="T26" fmla="*/ 135 w 217"/>
                <a:gd name="T27" fmla="*/ 57 h 259"/>
                <a:gd name="T28" fmla="*/ 68 w 217"/>
                <a:gd name="T29" fmla="*/ 62 h 259"/>
                <a:gd name="T30" fmla="*/ 97 w 217"/>
                <a:gd name="T31" fmla="*/ 52 h 259"/>
                <a:gd name="T32" fmla="*/ 103 w 217"/>
                <a:gd name="T33" fmla="*/ 17 h 259"/>
                <a:gd name="T34" fmla="*/ 103 w 217"/>
                <a:gd name="T35" fmla="*/ 1 h 259"/>
                <a:gd name="T36" fmla="*/ 143 w 217"/>
                <a:gd name="T37" fmla="*/ 25 h 259"/>
                <a:gd name="T38" fmla="*/ 164 w 217"/>
                <a:gd name="T39" fmla="*/ 22 h 259"/>
                <a:gd name="T40" fmla="*/ 183 w 217"/>
                <a:gd name="T41" fmla="*/ 43 h 259"/>
                <a:gd name="T42" fmla="*/ 137 w 217"/>
                <a:gd name="T43" fmla="*/ 64 h 259"/>
                <a:gd name="T44" fmla="*/ 28 w 217"/>
                <a:gd name="T45" fmla="*/ 257 h 259"/>
                <a:gd name="T46" fmla="*/ 24 w 217"/>
                <a:gd name="T47" fmla="*/ 247 h 259"/>
                <a:gd name="T48" fmla="*/ 99 w 217"/>
                <a:gd name="T49" fmla="*/ 165 h 259"/>
                <a:gd name="T50" fmla="*/ 84 w 217"/>
                <a:gd name="T51" fmla="*/ 134 h 259"/>
                <a:gd name="T52" fmla="*/ 113 w 217"/>
                <a:gd name="T53" fmla="*/ 150 h 259"/>
                <a:gd name="T54" fmla="*/ 124 w 217"/>
                <a:gd name="T55" fmla="*/ 122 h 259"/>
                <a:gd name="T56" fmla="*/ 138 w 217"/>
                <a:gd name="T57" fmla="*/ 131 h 259"/>
                <a:gd name="T58" fmla="*/ 146 w 217"/>
                <a:gd name="T59" fmla="*/ 148 h 259"/>
                <a:gd name="T60" fmla="*/ 133 w 217"/>
                <a:gd name="T61" fmla="*/ 173 h 259"/>
                <a:gd name="T62" fmla="*/ 207 w 217"/>
                <a:gd name="T63" fmla="*/ 236 h 259"/>
                <a:gd name="T64" fmla="*/ 173 w 217"/>
                <a:gd name="T65" fmla="*/ 251 h 259"/>
                <a:gd name="T66" fmla="*/ 136 w 217"/>
                <a:gd name="T67" fmla="*/ 224 h 259"/>
                <a:gd name="T68" fmla="*/ 113 w 217"/>
                <a:gd name="T69" fmla="*/ 194 h 259"/>
                <a:gd name="T70" fmla="*/ 95 w 217"/>
                <a:gd name="T71" fmla="*/ 213 h 259"/>
                <a:gd name="T72" fmla="*/ 28 w 217"/>
                <a:gd name="T73" fmla="*/ 25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7" h="259">
                  <a:moveTo>
                    <a:pt x="64" y="143"/>
                  </a:moveTo>
                  <a:cubicBezTo>
                    <a:pt x="68" y="141"/>
                    <a:pt x="75" y="134"/>
                    <a:pt x="81" y="129"/>
                  </a:cubicBezTo>
                  <a:cubicBezTo>
                    <a:pt x="81" y="128"/>
                    <a:pt x="83" y="129"/>
                    <a:pt x="84" y="129"/>
                  </a:cubicBezTo>
                  <a:cubicBezTo>
                    <a:pt x="88" y="127"/>
                    <a:pt x="91" y="124"/>
                    <a:pt x="94" y="123"/>
                  </a:cubicBezTo>
                  <a:cubicBezTo>
                    <a:pt x="96" y="123"/>
                    <a:pt x="98" y="125"/>
                    <a:pt x="100" y="125"/>
                  </a:cubicBezTo>
                  <a:cubicBezTo>
                    <a:pt x="101" y="126"/>
                    <a:pt x="105" y="124"/>
                    <a:pt x="106" y="123"/>
                  </a:cubicBezTo>
                  <a:cubicBezTo>
                    <a:pt x="113" y="121"/>
                    <a:pt x="114" y="115"/>
                    <a:pt x="121" y="113"/>
                  </a:cubicBezTo>
                  <a:cubicBezTo>
                    <a:pt x="122" y="113"/>
                    <a:pt x="134" y="99"/>
                    <a:pt x="137" y="99"/>
                  </a:cubicBezTo>
                  <a:cubicBezTo>
                    <a:pt x="138" y="99"/>
                    <a:pt x="140" y="102"/>
                    <a:pt x="130" y="112"/>
                  </a:cubicBezTo>
                  <a:cubicBezTo>
                    <a:pt x="128" y="114"/>
                    <a:pt x="128" y="118"/>
                    <a:pt x="130" y="120"/>
                  </a:cubicBezTo>
                  <a:cubicBezTo>
                    <a:pt x="132" y="121"/>
                    <a:pt x="135" y="121"/>
                    <a:pt x="138" y="120"/>
                  </a:cubicBezTo>
                  <a:cubicBezTo>
                    <a:pt x="144" y="117"/>
                    <a:pt x="150" y="112"/>
                    <a:pt x="156" y="109"/>
                  </a:cubicBezTo>
                  <a:cubicBezTo>
                    <a:pt x="162" y="105"/>
                    <a:pt x="168" y="106"/>
                    <a:pt x="173" y="101"/>
                  </a:cubicBezTo>
                  <a:cubicBezTo>
                    <a:pt x="175" y="100"/>
                    <a:pt x="174" y="91"/>
                    <a:pt x="173" y="89"/>
                  </a:cubicBezTo>
                  <a:cubicBezTo>
                    <a:pt x="170" y="86"/>
                    <a:pt x="167" y="86"/>
                    <a:pt x="163" y="83"/>
                  </a:cubicBezTo>
                  <a:cubicBezTo>
                    <a:pt x="160" y="82"/>
                    <a:pt x="153" y="80"/>
                    <a:pt x="149" y="77"/>
                  </a:cubicBezTo>
                  <a:cubicBezTo>
                    <a:pt x="148" y="76"/>
                    <a:pt x="150" y="75"/>
                    <a:pt x="148" y="75"/>
                  </a:cubicBezTo>
                  <a:cubicBezTo>
                    <a:pt x="146" y="74"/>
                    <a:pt x="142" y="73"/>
                    <a:pt x="140" y="75"/>
                  </a:cubicBezTo>
                  <a:cubicBezTo>
                    <a:pt x="126" y="87"/>
                    <a:pt x="115" y="99"/>
                    <a:pt x="108" y="101"/>
                  </a:cubicBezTo>
                  <a:cubicBezTo>
                    <a:pt x="106" y="102"/>
                    <a:pt x="101" y="102"/>
                    <a:pt x="100" y="99"/>
                  </a:cubicBezTo>
                  <a:cubicBezTo>
                    <a:pt x="100" y="93"/>
                    <a:pt x="103" y="89"/>
                    <a:pt x="102" y="84"/>
                  </a:cubicBezTo>
                  <a:cubicBezTo>
                    <a:pt x="101" y="82"/>
                    <a:pt x="97" y="79"/>
                    <a:pt x="96" y="80"/>
                  </a:cubicBezTo>
                  <a:cubicBezTo>
                    <a:pt x="91" y="84"/>
                    <a:pt x="93" y="88"/>
                    <a:pt x="89" y="92"/>
                  </a:cubicBezTo>
                  <a:cubicBezTo>
                    <a:pt x="86" y="97"/>
                    <a:pt x="83" y="103"/>
                    <a:pt x="78" y="106"/>
                  </a:cubicBezTo>
                  <a:cubicBezTo>
                    <a:pt x="74" y="110"/>
                    <a:pt x="54" y="128"/>
                    <a:pt x="56" y="136"/>
                  </a:cubicBezTo>
                  <a:cubicBezTo>
                    <a:pt x="55" y="138"/>
                    <a:pt x="56" y="141"/>
                    <a:pt x="58" y="142"/>
                  </a:cubicBezTo>
                  <a:cubicBezTo>
                    <a:pt x="59" y="143"/>
                    <a:pt x="63" y="144"/>
                    <a:pt x="64" y="143"/>
                  </a:cubicBezTo>
                  <a:close/>
                  <a:moveTo>
                    <a:pt x="135" y="57"/>
                  </a:moveTo>
                  <a:cubicBezTo>
                    <a:pt x="117" y="66"/>
                    <a:pt x="83" y="81"/>
                    <a:pt x="66" y="73"/>
                  </a:cubicBezTo>
                  <a:cubicBezTo>
                    <a:pt x="54" y="63"/>
                    <a:pt x="61" y="60"/>
                    <a:pt x="68" y="62"/>
                  </a:cubicBezTo>
                  <a:cubicBezTo>
                    <a:pt x="71" y="62"/>
                    <a:pt x="72" y="63"/>
                    <a:pt x="74" y="61"/>
                  </a:cubicBezTo>
                  <a:cubicBezTo>
                    <a:pt x="81" y="58"/>
                    <a:pt x="91" y="53"/>
                    <a:pt x="97" y="52"/>
                  </a:cubicBezTo>
                  <a:cubicBezTo>
                    <a:pt x="100" y="50"/>
                    <a:pt x="103" y="48"/>
                    <a:pt x="103" y="46"/>
                  </a:cubicBezTo>
                  <a:cubicBezTo>
                    <a:pt x="106" y="42"/>
                    <a:pt x="104" y="21"/>
                    <a:pt x="103" y="17"/>
                  </a:cubicBezTo>
                  <a:cubicBezTo>
                    <a:pt x="102" y="12"/>
                    <a:pt x="100" y="9"/>
                    <a:pt x="100" y="4"/>
                  </a:cubicBezTo>
                  <a:cubicBezTo>
                    <a:pt x="99" y="3"/>
                    <a:pt x="101" y="0"/>
                    <a:pt x="103" y="1"/>
                  </a:cubicBezTo>
                  <a:cubicBezTo>
                    <a:pt x="116" y="2"/>
                    <a:pt x="125" y="6"/>
                    <a:pt x="137" y="14"/>
                  </a:cubicBezTo>
                  <a:cubicBezTo>
                    <a:pt x="141" y="16"/>
                    <a:pt x="145" y="21"/>
                    <a:pt x="143" y="25"/>
                  </a:cubicBezTo>
                  <a:cubicBezTo>
                    <a:pt x="140" y="29"/>
                    <a:pt x="134" y="36"/>
                    <a:pt x="142" y="32"/>
                  </a:cubicBezTo>
                  <a:cubicBezTo>
                    <a:pt x="149" y="29"/>
                    <a:pt x="157" y="25"/>
                    <a:pt x="164" y="22"/>
                  </a:cubicBezTo>
                  <a:cubicBezTo>
                    <a:pt x="172" y="21"/>
                    <a:pt x="181" y="25"/>
                    <a:pt x="188" y="28"/>
                  </a:cubicBezTo>
                  <a:cubicBezTo>
                    <a:pt x="199" y="37"/>
                    <a:pt x="190" y="42"/>
                    <a:pt x="183" y="43"/>
                  </a:cubicBezTo>
                  <a:cubicBezTo>
                    <a:pt x="176" y="45"/>
                    <a:pt x="171" y="48"/>
                    <a:pt x="165" y="50"/>
                  </a:cubicBezTo>
                  <a:cubicBezTo>
                    <a:pt x="155" y="54"/>
                    <a:pt x="147" y="61"/>
                    <a:pt x="137" y="64"/>
                  </a:cubicBezTo>
                  <a:cubicBezTo>
                    <a:pt x="135" y="64"/>
                    <a:pt x="137" y="57"/>
                    <a:pt x="135" y="57"/>
                  </a:cubicBezTo>
                  <a:close/>
                  <a:moveTo>
                    <a:pt x="28" y="257"/>
                  </a:moveTo>
                  <a:cubicBezTo>
                    <a:pt x="23" y="259"/>
                    <a:pt x="0" y="259"/>
                    <a:pt x="12" y="252"/>
                  </a:cubicBezTo>
                  <a:cubicBezTo>
                    <a:pt x="15" y="249"/>
                    <a:pt x="20" y="249"/>
                    <a:pt x="24" y="247"/>
                  </a:cubicBezTo>
                  <a:cubicBezTo>
                    <a:pt x="57" y="230"/>
                    <a:pt x="79" y="202"/>
                    <a:pt x="100" y="176"/>
                  </a:cubicBezTo>
                  <a:cubicBezTo>
                    <a:pt x="103" y="172"/>
                    <a:pt x="102" y="170"/>
                    <a:pt x="99" y="165"/>
                  </a:cubicBezTo>
                  <a:cubicBezTo>
                    <a:pt x="92" y="154"/>
                    <a:pt x="85" y="148"/>
                    <a:pt x="78" y="140"/>
                  </a:cubicBezTo>
                  <a:cubicBezTo>
                    <a:pt x="73" y="135"/>
                    <a:pt x="80" y="132"/>
                    <a:pt x="84" y="134"/>
                  </a:cubicBezTo>
                  <a:cubicBezTo>
                    <a:pt x="91" y="139"/>
                    <a:pt x="102" y="147"/>
                    <a:pt x="108" y="152"/>
                  </a:cubicBezTo>
                  <a:cubicBezTo>
                    <a:pt x="112" y="155"/>
                    <a:pt x="111" y="155"/>
                    <a:pt x="113" y="150"/>
                  </a:cubicBezTo>
                  <a:cubicBezTo>
                    <a:pt x="117" y="142"/>
                    <a:pt x="120" y="133"/>
                    <a:pt x="119" y="125"/>
                  </a:cubicBezTo>
                  <a:cubicBezTo>
                    <a:pt x="121" y="122"/>
                    <a:pt x="121" y="122"/>
                    <a:pt x="124" y="122"/>
                  </a:cubicBezTo>
                  <a:cubicBezTo>
                    <a:pt x="127" y="122"/>
                    <a:pt x="127" y="122"/>
                    <a:pt x="130" y="124"/>
                  </a:cubicBezTo>
                  <a:cubicBezTo>
                    <a:pt x="132" y="126"/>
                    <a:pt x="135" y="128"/>
                    <a:pt x="138" y="131"/>
                  </a:cubicBezTo>
                  <a:cubicBezTo>
                    <a:pt x="140" y="133"/>
                    <a:pt x="142" y="135"/>
                    <a:pt x="144" y="138"/>
                  </a:cubicBezTo>
                  <a:cubicBezTo>
                    <a:pt x="148" y="142"/>
                    <a:pt x="148" y="142"/>
                    <a:pt x="146" y="148"/>
                  </a:cubicBezTo>
                  <a:cubicBezTo>
                    <a:pt x="143" y="156"/>
                    <a:pt x="136" y="162"/>
                    <a:pt x="132" y="168"/>
                  </a:cubicBezTo>
                  <a:cubicBezTo>
                    <a:pt x="129" y="172"/>
                    <a:pt x="131" y="171"/>
                    <a:pt x="133" y="173"/>
                  </a:cubicBezTo>
                  <a:cubicBezTo>
                    <a:pt x="143" y="182"/>
                    <a:pt x="155" y="198"/>
                    <a:pt x="166" y="209"/>
                  </a:cubicBezTo>
                  <a:cubicBezTo>
                    <a:pt x="180" y="222"/>
                    <a:pt x="197" y="233"/>
                    <a:pt x="207" y="236"/>
                  </a:cubicBezTo>
                  <a:cubicBezTo>
                    <a:pt x="217" y="239"/>
                    <a:pt x="215" y="245"/>
                    <a:pt x="210" y="245"/>
                  </a:cubicBezTo>
                  <a:cubicBezTo>
                    <a:pt x="200" y="246"/>
                    <a:pt x="182" y="249"/>
                    <a:pt x="173" y="251"/>
                  </a:cubicBezTo>
                  <a:cubicBezTo>
                    <a:pt x="166" y="253"/>
                    <a:pt x="163" y="249"/>
                    <a:pt x="158" y="247"/>
                  </a:cubicBezTo>
                  <a:cubicBezTo>
                    <a:pt x="150" y="241"/>
                    <a:pt x="142" y="234"/>
                    <a:pt x="136" y="224"/>
                  </a:cubicBezTo>
                  <a:cubicBezTo>
                    <a:pt x="130" y="214"/>
                    <a:pt x="124" y="204"/>
                    <a:pt x="118" y="194"/>
                  </a:cubicBezTo>
                  <a:cubicBezTo>
                    <a:pt x="115" y="191"/>
                    <a:pt x="116" y="191"/>
                    <a:pt x="113" y="194"/>
                  </a:cubicBezTo>
                  <a:cubicBezTo>
                    <a:pt x="111" y="196"/>
                    <a:pt x="109" y="201"/>
                    <a:pt x="106" y="203"/>
                  </a:cubicBezTo>
                  <a:cubicBezTo>
                    <a:pt x="103" y="205"/>
                    <a:pt x="99" y="209"/>
                    <a:pt x="95" y="213"/>
                  </a:cubicBezTo>
                  <a:cubicBezTo>
                    <a:pt x="88" y="219"/>
                    <a:pt x="82" y="226"/>
                    <a:pt x="74" y="232"/>
                  </a:cubicBezTo>
                  <a:cubicBezTo>
                    <a:pt x="55" y="248"/>
                    <a:pt x="38" y="254"/>
                    <a:pt x="28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" name="îṧľîdè"/>
            <p:cNvSpPr/>
            <p:nvPr/>
          </p:nvSpPr>
          <p:spPr bwMode="auto">
            <a:xfrm>
              <a:off x="7197725" y="2711451"/>
              <a:ext cx="666750" cy="866775"/>
            </a:xfrm>
            <a:custGeom>
              <a:avLst/>
              <a:gdLst>
                <a:gd name="T0" fmla="*/ 45 w 202"/>
                <a:gd name="T1" fmla="*/ 155 h 262"/>
                <a:gd name="T2" fmla="*/ 14 w 202"/>
                <a:gd name="T3" fmla="*/ 126 h 262"/>
                <a:gd name="T4" fmla="*/ 20 w 202"/>
                <a:gd name="T5" fmla="*/ 149 h 262"/>
                <a:gd name="T6" fmla="*/ 37 w 202"/>
                <a:gd name="T7" fmla="*/ 169 h 262"/>
                <a:gd name="T8" fmla="*/ 114 w 202"/>
                <a:gd name="T9" fmla="*/ 143 h 262"/>
                <a:gd name="T10" fmla="*/ 117 w 202"/>
                <a:gd name="T11" fmla="*/ 141 h 262"/>
                <a:gd name="T12" fmla="*/ 115 w 202"/>
                <a:gd name="T13" fmla="*/ 137 h 262"/>
                <a:gd name="T14" fmla="*/ 91 w 202"/>
                <a:gd name="T15" fmla="*/ 121 h 262"/>
                <a:gd name="T16" fmla="*/ 103 w 202"/>
                <a:gd name="T17" fmla="*/ 122 h 262"/>
                <a:gd name="T18" fmla="*/ 91 w 202"/>
                <a:gd name="T19" fmla="*/ 121 h 262"/>
                <a:gd name="T20" fmla="*/ 5 w 202"/>
                <a:gd name="T21" fmla="*/ 211 h 262"/>
                <a:gd name="T22" fmla="*/ 40 w 202"/>
                <a:gd name="T23" fmla="*/ 221 h 262"/>
                <a:gd name="T24" fmla="*/ 110 w 202"/>
                <a:gd name="T25" fmla="*/ 247 h 262"/>
                <a:gd name="T26" fmla="*/ 143 w 202"/>
                <a:gd name="T27" fmla="*/ 259 h 262"/>
                <a:gd name="T28" fmla="*/ 175 w 202"/>
                <a:gd name="T29" fmla="*/ 242 h 262"/>
                <a:gd name="T30" fmla="*/ 193 w 202"/>
                <a:gd name="T31" fmla="*/ 223 h 262"/>
                <a:gd name="T32" fmla="*/ 119 w 202"/>
                <a:gd name="T33" fmla="*/ 224 h 262"/>
                <a:gd name="T34" fmla="*/ 45 w 202"/>
                <a:gd name="T35" fmla="*/ 207 h 262"/>
                <a:gd name="T36" fmla="*/ 53 w 202"/>
                <a:gd name="T37" fmla="*/ 193 h 262"/>
                <a:gd name="T38" fmla="*/ 30 w 202"/>
                <a:gd name="T39" fmla="*/ 181 h 262"/>
                <a:gd name="T40" fmla="*/ 38 w 202"/>
                <a:gd name="T41" fmla="*/ 195 h 262"/>
                <a:gd name="T42" fmla="*/ 32 w 202"/>
                <a:gd name="T43" fmla="*/ 205 h 262"/>
                <a:gd name="T44" fmla="*/ 114 w 202"/>
                <a:gd name="T45" fmla="*/ 57 h 262"/>
                <a:gd name="T46" fmla="*/ 118 w 202"/>
                <a:gd name="T47" fmla="*/ 66 h 262"/>
                <a:gd name="T48" fmla="*/ 104 w 202"/>
                <a:gd name="T49" fmla="*/ 83 h 262"/>
                <a:gd name="T50" fmla="*/ 151 w 202"/>
                <a:gd name="T51" fmla="*/ 61 h 262"/>
                <a:gd name="T52" fmla="*/ 162 w 202"/>
                <a:gd name="T53" fmla="*/ 10 h 262"/>
                <a:gd name="T54" fmla="*/ 145 w 202"/>
                <a:gd name="T55" fmla="*/ 2 h 262"/>
                <a:gd name="T56" fmla="*/ 103 w 202"/>
                <a:gd name="T57" fmla="*/ 29 h 262"/>
                <a:gd name="T58" fmla="*/ 37 w 202"/>
                <a:gd name="T59" fmla="*/ 67 h 262"/>
                <a:gd name="T60" fmla="*/ 61 w 202"/>
                <a:gd name="T61" fmla="*/ 82 h 262"/>
                <a:gd name="T62" fmla="*/ 130 w 202"/>
                <a:gd name="T63" fmla="*/ 26 h 262"/>
                <a:gd name="T64" fmla="*/ 114 w 202"/>
                <a:gd name="T65" fmla="*/ 57 h 262"/>
                <a:gd name="T66" fmla="*/ 128 w 202"/>
                <a:gd name="T67" fmla="*/ 91 h 262"/>
                <a:gd name="T68" fmla="*/ 136 w 202"/>
                <a:gd name="T69" fmla="*/ 108 h 262"/>
                <a:gd name="T70" fmla="*/ 133 w 202"/>
                <a:gd name="T71" fmla="*/ 191 h 262"/>
                <a:gd name="T72" fmla="*/ 118 w 202"/>
                <a:gd name="T73" fmla="*/ 194 h 262"/>
                <a:gd name="T74" fmla="*/ 118 w 202"/>
                <a:gd name="T75" fmla="*/ 170 h 262"/>
                <a:gd name="T76" fmla="*/ 116 w 202"/>
                <a:gd name="T77" fmla="*/ 158 h 262"/>
                <a:gd name="T78" fmla="*/ 128 w 202"/>
                <a:gd name="T79" fmla="*/ 145 h 262"/>
                <a:gd name="T80" fmla="*/ 116 w 202"/>
                <a:gd name="T81" fmla="*/ 123 h 262"/>
                <a:gd name="T82" fmla="*/ 113 w 202"/>
                <a:gd name="T83" fmla="*/ 107 h 262"/>
                <a:gd name="T84" fmla="*/ 112 w 202"/>
                <a:gd name="T85" fmla="*/ 101 h 262"/>
                <a:gd name="T86" fmla="*/ 154 w 202"/>
                <a:gd name="T87" fmla="*/ 119 h 262"/>
                <a:gd name="T88" fmla="*/ 135 w 202"/>
                <a:gd name="T89" fmla="*/ 215 h 262"/>
                <a:gd name="T90" fmla="*/ 113 w 202"/>
                <a:gd name="T91" fmla="*/ 200 h 262"/>
                <a:gd name="T92" fmla="*/ 101 w 202"/>
                <a:gd name="T93" fmla="*/ 192 h 262"/>
                <a:gd name="T94" fmla="*/ 100 w 202"/>
                <a:gd name="T95" fmla="*/ 165 h 262"/>
                <a:gd name="T96" fmla="*/ 93 w 202"/>
                <a:gd name="T97" fmla="*/ 166 h 262"/>
                <a:gd name="T98" fmla="*/ 95 w 202"/>
                <a:gd name="T99" fmla="*/ 143 h 262"/>
                <a:gd name="T100" fmla="*/ 89 w 202"/>
                <a:gd name="T101" fmla="*/ 128 h 262"/>
                <a:gd name="T102" fmla="*/ 81 w 202"/>
                <a:gd name="T103" fmla="*/ 135 h 262"/>
                <a:gd name="T104" fmla="*/ 86 w 202"/>
                <a:gd name="T105" fmla="*/ 169 h 262"/>
                <a:gd name="T106" fmla="*/ 76 w 202"/>
                <a:gd name="T107" fmla="*/ 191 h 262"/>
                <a:gd name="T108" fmla="*/ 61 w 202"/>
                <a:gd name="T109" fmla="*/ 170 h 262"/>
                <a:gd name="T110" fmla="*/ 66 w 202"/>
                <a:gd name="T111" fmla="*/ 141 h 262"/>
                <a:gd name="T112" fmla="*/ 71 w 202"/>
                <a:gd name="T113" fmla="*/ 109 h 262"/>
                <a:gd name="T114" fmla="*/ 74 w 202"/>
                <a:gd name="T115" fmla="*/ 102 h 262"/>
                <a:gd name="T116" fmla="*/ 78 w 202"/>
                <a:gd name="T117" fmla="*/ 118 h 262"/>
                <a:gd name="T118" fmla="*/ 96 w 202"/>
                <a:gd name="T119" fmla="*/ 100 h 262"/>
                <a:gd name="T120" fmla="*/ 146 w 202"/>
                <a:gd name="T121" fmla="*/ 78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2" h="262">
                  <a:moveTo>
                    <a:pt x="37" y="169"/>
                  </a:moveTo>
                  <a:cubicBezTo>
                    <a:pt x="43" y="169"/>
                    <a:pt x="45" y="160"/>
                    <a:pt x="45" y="155"/>
                  </a:cubicBezTo>
                  <a:cubicBezTo>
                    <a:pt x="46" y="147"/>
                    <a:pt x="44" y="145"/>
                    <a:pt x="40" y="142"/>
                  </a:cubicBezTo>
                  <a:cubicBezTo>
                    <a:pt x="32" y="135"/>
                    <a:pt x="26" y="126"/>
                    <a:pt x="14" y="126"/>
                  </a:cubicBezTo>
                  <a:cubicBezTo>
                    <a:pt x="11" y="126"/>
                    <a:pt x="10" y="127"/>
                    <a:pt x="11" y="130"/>
                  </a:cubicBezTo>
                  <a:cubicBezTo>
                    <a:pt x="13" y="134"/>
                    <a:pt x="19" y="146"/>
                    <a:pt x="20" y="149"/>
                  </a:cubicBezTo>
                  <a:cubicBezTo>
                    <a:pt x="23" y="155"/>
                    <a:pt x="24" y="169"/>
                    <a:pt x="30" y="169"/>
                  </a:cubicBezTo>
                  <a:cubicBezTo>
                    <a:pt x="33" y="169"/>
                    <a:pt x="35" y="169"/>
                    <a:pt x="37" y="169"/>
                  </a:cubicBezTo>
                  <a:close/>
                  <a:moveTo>
                    <a:pt x="114" y="138"/>
                  </a:moveTo>
                  <a:cubicBezTo>
                    <a:pt x="114" y="140"/>
                    <a:pt x="114" y="141"/>
                    <a:pt x="114" y="143"/>
                  </a:cubicBezTo>
                  <a:cubicBezTo>
                    <a:pt x="114" y="144"/>
                    <a:pt x="114" y="144"/>
                    <a:pt x="116" y="143"/>
                  </a:cubicBezTo>
                  <a:cubicBezTo>
                    <a:pt x="116" y="142"/>
                    <a:pt x="117" y="141"/>
                    <a:pt x="117" y="141"/>
                  </a:cubicBezTo>
                  <a:cubicBezTo>
                    <a:pt x="118" y="140"/>
                    <a:pt x="118" y="140"/>
                    <a:pt x="117" y="139"/>
                  </a:cubicBezTo>
                  <a:cubicBezTo>
                    <a:pt x="116" y="138"/>
                    <a:pt x="116" y="138"/>
                    <a:pt x="115" y="137"/>
                  </a:cubicBezTo>
                  <a:cubicBezTo>
                    <a:pt x="114" y="137"/>
                    <a:pt x="114" y="137"/>
                    <a:pt x="114" y="138"/>
                  </a:cubicBezTo>
                  <a:close/>
                  <a:moveTo>
                    <a:pt x="91" y="121"/>
                  </a:moveTo>
                  <a:cubicBezTo>
                    <a:pt x="94" y="118"/>
                    <a:pt x="97" y="116"/>
                    <a:pt x="100" y="113"/>
                  </a:cubicBezTo>
                  <a:cubicBezTo>
                    <a:pt x="101" y="116"/>
                    <a:pt x="102" y="119"/>
                    <a:pt x="103" y="122"/>
                  </a:cubicBezTo>
                  <a:cubicBezTo>
                    <a:pt x="103" y="123"/>
                    <a:pt x="103" y="125"/>
                    <a:pt x="101" y="123"/>
                  </a:cubicBezTo>
                  <a:cubicBezTo>
                    <a:pt x="96" y="123"/>
                    <a:pt x="91" y="122"/>
                    <a:pt x="91" y="121"/>
                  </a:cubicBezTo>
                  <a:close/>
                  <a:moveTo>
                    <a:pt x="8" y="205"/>
                  </a:moveTo>
                  <a:cubicBezTo>
                    <a:pt x="4" y="205"/>
                    <a:pt x="0" y="209"/>
                    <a:pt x="5" y="211"/>
                  </a:cubicBezTo>
                  <a:cubicBezTo>
                    <a:pt x="11" y="214"/>
                    <a:pt x="15" y="211"/>
                    <a:pt x="23" y="214"/>
                  </a:cubicBezTo>
                  <a:cubicBezTo>
                    <a:pt x="30" y="216"/>
                    <a:pt x="33" y="219"/>
                    <a:pt x="40" y="221"/>
                  </a:cubicBezTo>
                  <a:cubicBezTo>
                    <a:pt x="52" y="225"/>
                    <a:pt x="63" y="229"/>
                    <a:pt x="76" y="233"/>
                  </a:cubicBezTo>
                  <a:cubicBezTo>
                    <a:pt x="89" y="238"/>
                    <a:pt x="98" y="242"/>
                    <a:pt x="110" y="247"/>
                  </a:cubicBezTo>
                  <a:cubicBezTo>
                    <a:pt x="121" y="252"/>
                    <a:pt x="131" y="261"/>
                    <a:pt x="143" y="262"/>
                  </a:cubicBezTo>
                  <a:cubicBezTo>
                    <a:pt x="143" y="261"/>
                    <a:pt x="143" y="260"/>
                    <a:pt x="143" y="259"/>
                  </a:cubicBezTo>
                  <a:cubicBezTo>
                    <a:pt x="145" y="259"/>
                    <a:pt x="146" y="259"/>
                    <a:pt x="148" y="259"/>
                  </a:cubicBezTo>
                  <a:cubicBezTo>
                    <a:pt x="148" y="259"/>
                    <a:pt x="172" y="244"/>
                    <a:pt x="175" y="242"/>
                  </a:cubicBezTo>
                  <a:cubicBezTo>
                    <a:pt x="181" y="239"/>
                    <a:pt x="193" y="235"/>
                    <a:pt x="199" y="229"/>
                  </a:cubicBezTo>
                  <a:cubicBezTo>
                    <a:pt x="202" y="224"/>
                    <a:pt x="198" y="223"/>
                    <a:pt x="193" y="223"/>
                  </a:cubicBezTo>
                  <a:cubicBezTo>
                    <a:pt x="183" y="225"/>
                    <a:pt x="172" y="230"/>
                    <a:pt x="159" y="230"/>
                  </a:cubicBezTo>
                  <a:cubicBezTo>
                    <a:pt x="146" y="230"/>
                    <a:pt x="130" y="226"/>
                    <a:pt x="119" y="224"/>
                  </a:cubicBezTo>
                  <a:cubicBezTo>
                    <a:pt x="107" y="222"/>
                    <a:pt x="90" y="220"/>
                    <a:pt x="80" y="217"/>
                  </a:cubicBezTo>
                  <a:cubicBezTo>
                    <a:pt x="70" y="215"/>
                    <a:pt x="54" y="208"/>
                    <a:pt x="45" y="207"/>
                  </a:cubicBezTo>
                  <a:cubicBezTo>
                    <a:pt x="43" y="208"/>
                    <a:pt x="43" y="205"/>
                    <a:pt x="44" y="205"/>
                  </a:cubicBezTo>
                  <a:cubicBezTo>
                    <a:pt x="47" y="204"/>
                    <a:pt x="53" y="199"/>
                    <a:pt x="53" y="193"/>
                  </a:cubicBezTo>
                  <a:cubicBezTo>
                    <a:pt x="53" y="192"/>
                    <a:pt x="53" y="191"/>
                    <a:pt x="53" y="190"/>
                  </a:cubicBezTo>
                  <a:cubicBezTo>
                    <a:pt x="52" y="180"/>
                    <a:pt x="31" y="173"/>
                    <a:pt x="30" y="181"/>
                  </a:cubicBezTo>
                  <a:cubicBezTo>
                    <a:pt x="30" y="182"/>
                    <a:pt x="30" y="183"/>
                    <a:pt x="30" y="184"/>
                  </a:cubicBezTo>
                  <a:cubicBezTo>
                    <a:pt x="30" y="189"/>
                    <a:pt x="38" y="191"/>
                    <a:pt x="38" y="195"/>
                  </a:cubicBezTo>
                  <a:cubicBezTo>
                    <a:pt x="38" y="197"/>
                    <a:pt x="38" y="198"/>
                    <a:pt x="38" y="200"/>
                  </a:cubicBezTo>
                  <a:cubicBezTo>
                    <a:pt x="38" y="203"/>
                    <a:pt x="35" y="205"/>
                    <a:pt x="32" y="205"/>
                  </a:cubicBezTo>
                  <a:cubicBezTo>
                    <a:pt x="23" y="204"/>
                    <a:pt x="17" y="204"/>
                    <a:pt x="8" y="205"/>
                  </a:cubicBezTo>
                  <a:close/>
                  <a:moveTo>
                    <a:pt x="114" y="57"/>
                  </a:moveTo>
                  <a:cubicBezTo>
                    <a:pt x="114" y="60"/>
                    <a:pt x="116" y="60"/>
                    <a:pt x="118" y="62"/>
                  </a:cubicBezTo>
                  <a:cubicBezTo>
                    <a:pt x="120" y="63"/>
                    <a:pt x="120" y="64"/>
                    <a:pt x="118" y="66"/>
                  </a:cubicBezTo>
                  <a:cubicBezTo>
                    <a:pt x="113" y="71"/>
                    <a:pt x="103" y="74"/>
                    <a:pt x="100" y="80"/>
                  </a:cubicBezTo>
                  <a:cubicBezTo>
                    <a:pt x="98" y="83"/>
                    <a:pt x="102" y="83"/>
                    <a:pt x="104" y="83"/>
                  </a:cubicBezTo>
                  <a:cubicBezTo>
                    <a:pt x="114" y="79"/>
                    <a:pt x="121" y="75"/>
                    <a:pt x="129" y="73"/>
                  </a:cubicBezTo>
                  <a:cubicBezTo>
                    <a:pt x="136" y="72"/>
                    <a:pt x="151" y="73"/>
                    <a:pt x="151" y="61"/>
                  </a:cubicBezTo>
                  <a:cubicBezTo>
                    <a:pt x="151" y="53"/>
                    <a:pt x="143" y="51"/>
                    <a:pt x="140" y="46"/>
                  </a:cubicBezTo>
                  <a:cubicBezTo>
                    <a:pt x="145" y="38"/>
                    <a:pt x="162" y="21"/>
                    <a:pt x="162" y="10"/>
                  </a:cubicBezTo>
                  <a:cubicBezTo>
                    <a:pt x="162" y="10"/>
                    <a:pt x="162" y="9"/>
                    <a:pt x="162" y="9"/>
                  </a:cubicBezTo>
                  <a:cubicBezTo>
                    <a:pt x="162" y="5"/>
                    <a:pt x="150" y="3"/>
                    <a:pt x="145" y="2"/>
                  </a:cubicBezTo>
                  <a:cubicBezTo>
                    <a:pt x="137" y="0"/>
                    <a:pt x="136" y="4"/>
                    <a:pt x="131" y="8"/>
                  </a:cubicBezTo>
                  <a:cubicBezTo>
                    <a:pt x="121" y="15"/>
                    <a:pt x="112" y="22"/>
                    <a:pt x="103" y="29"/>
                  </a:cubicBezTo>
                  <a:cubicBezTo>
                    <a:pt x="92" y="37"/>
                    <a:pt x="57" y="57"/>
                    <a:pt x="40" y="63"/>
                  </a:cubicBezTo>
                  <a:cubicBezTo>
                    <a:pt x="37" y="64"/>
                    <a:pt x="37" y="63"/>
                    <a:pt x="37" y="67"/>
                  </a:cubicBezTo>
                  <a:cubicBezTo>
                    <a:pt x="37" y="71"/>
                    <a:pt x="36" y="72"/>
                    <a:pt x="41" y="74"/>
                  </a:cubicBezTo>
                  <a:cubicBezTo>
                    <a:pt x="47" y="77"/>
                    <a:pt x="56" y="82"/>
                    <a:pt x="61" y="82"/>
                  </a:cubicBezTo>
                  <a:cubicBezTo>
                    <a:pt x="62" y="82"/>
                    <a:pt x="64" y="82"/>
                    <a:pt x="65" y="82"/>
                  </a:cubicBezTo>
                  <a:cubicBezTo>
                    <a:pt x="71" y="82"/>
                    <a:pt x="120" y="34"/>
                    <a:pt x="130" y="26"/>
                  </a:cubicBezTo>
                  <a:cubicBezTo>
                    <a:pt x="135" y="29"/>
                    <a:pt x="115" y="43"/>
                    <a:pt x="114" y="54"/>
                  </a:cubicBezTo>
                  <a:cubicBezTo>
                    <a:pt x="114" y="55"/>
                    <a:pt x="114" y="56"/>
                    <a:pt x="114" y="57"/>
                  </a:cubicBezTo>
                  <a:close/>
                  <a:moveTo>
                    <a:pt x="112" y="101"/>
                  </a:moveTo>
                  <a:cubicBezTo>
                    <a:pt x="115" y="97"/>
                    <a:pt x="122" y="91"/>
                    <a:pt x="128" y="91"/>
                  </a:cubicBezTo>
                  <a:cubicBezTo>
                    <a:pt x="129" y="91"/>
                    <a:pt x="129" y="91"/>
                    <a:pt x="129" y="91"/>
                  </a:cubicBezTo>
                  <a:cubicBezTo>
                    <a:pt x="135" y="91"/>
                    <a:pt x="136" y="102"/>
                    <a:pt x="136" y="108"/>
                  </a:cubicBezTo>
                  <a:cubicBezTo>
                    <a:pt x="136" y="130"/>
                    <a:pt x="136" y="153"/>
                    <a:pt x="136" y="175"/>
                  </a:cubicBezTo>
                  <a:cubicBezTo>
                    <a:pt x="136" y="181"/>
                    <a:pt x="135" y="186"/>
                    <a:pt x="133" y="191"/>
                  </a:cubicBezTo>
                  <a:cubicBezTo>
                    <a:pt x="132" y="194"/>
                    <a:pt x="132" y="194"/>
                    <a:pt x="129" y="194"/>
                  </a:cubicBezTo>
                  <a:cubicBezTo>
                    <a:pt x="125" y="194"/>
                    <a:pt x="121" y="195"/>
                    <a:pt x="118" y="194"/>
                  </a:cubicBezTo>
                  <a:cubicBezTo>
                    <a:pt x="116" y="194"/>
                    <a:pt x="116" y="194"/>
                    <a:pt x="117" y="191"/>
                  </a:cubicBezTo>
                  <a:cubicBezTo>
                    <a:pt x="118" y="185"/>
                    <a:pt x="118" y="177"/>
                    <a:pt x="118" y="170"/>
                  </a:cubicBezTo>
                  <a:cubicBezTo>
                    <a:pt x="118" y="167"/>
                    <a:pt x="116" y="167"/>
                    <a:pt x="116" y="165"/>
                  </a:cubicBezTo>
                  <a:cubicBezTo>
                    <a:pt x="116" y="163"/>
                    <a:pt x="116" y="160"/>
                    <a:pt x="116" y="158"/>
                  </a:cubicBezTo>
                  <a:cubicBezTo>
                    <a:pt x="116" y="156"/>
                    <a:pt x="117" y="157"/>
                    <a:pt x="119" y="155"/>
                  </a:cubicBezTo>
                  <a:cubicBezTo>
                    <a:pt x="122" y="153"/>
                    <a:pt x="128" y="146"/>
                    <a:pt x="128" y="145"/>
                  </a:cubicBezTo>
                  <a:cubicBezTo>
                    <a:pt x="128" y="142"/>
                    <a:pt x="128" y="140"/>
                    <a:pt x="128" y="137"/>
                  </a:cubicBezTo>
                  <a:cubicBezTo>
                    <a:pt x="128" y="129"/>
                    <a:pt x="121" y="126"/>
                    <a:pt x="116" y="123"/>
                  </a:cubicBezTo>
                  <a:cubicBezTo>
                    <a:pt x="114" y="122"/>
                    <a:pt x="114" y="122"/>
                    <a:pt x="114" y="120"/>
                  </a:cubicBezTo>
                  <a:cubicBezTo>
                    <a:pt x="114" y="116"/>
                    <a:pt x="113" y="111"/>
                    <a:pt x="113" y="107"/>
                  </a:cubicBezTo>
                  <a:cubicBezTo>
                    <a:pt x="113" y="105"/>
                    <a:pt x="113" y="105"/>
                    <a:pt x="112" y="103"/>
                  </a:cubicBezTo>
                  <a:cubicBezTo>
                    <a:pt x="111" y="102"/>
                    <a:pt x="111" y="102"/>
                    <a:pt x="112" y="101"/>
                  </a:cubicBezTo>
                  <a:close/>
                  <a:moveTo>
                    <a:pt x="146" y="78"/>
                  </a:moveTo>
                  <a:cubicBezTo>
                    <a:pt x="151" y="83"/>
                    <a:pt x="153" y="102"/>
                    <a:pt x="154" y="119"/>
                  </a:cubicBezTo>
                  <a:cubicBezTo>
                    <a:pt x="154" y="140"/>
                    <a:pt x="154" y="154"/>
                    <a:pt x="154" y="172"/>
                  </a:cubicBezTo>
                  <a:cubicBezTo>
                    <a:pt x="154" y="189"/>
                    <a:pt x="152" y="215"/>
                    <a:pt x="135" y="215"/>
                  </a:cubicBezTo>
                  <a:cubicBezTo>
                    <a:pt x="135" y="215"/>
                    <a:pt x="135" y="215"/>
                    <a:pt x="134" y="215"/>
                  </a:cubicBezTo>
                  <a:cubicBezTo>
                    <a:pt x="124" y="215"/>
                    <a:pt x="119" y="205"/>
                    <a:pt x="113" y="200"/>
                  </a:cubicBezTo>
                  <a:cubicBezTo>
                    <a:pt x="112" y="198"/>
                    <a:pt x="111" y="200"/>
                    <a:pt x="109" y="200"/>
                  </a:cubicBezTo>
                  <a:cubicBezTo>
                    <a:pt x="104" y="199"/>
                    <a:pt x="101" y="197"/>
                    <a:pt x="101" y="192"/>
                  </a:cubicBezTo>
                  <a:cubicBezTo>
                    <a:pt x="100" y="183"/>
                    <a:pt x="101" y="176"/>
                    <a:pt x="102" y="167"/>
                  </a:cubicBezTo>
                  <a:cubicBezTo>
                    <a:pt x="103" y="165"/>
                    <a:pt x="103" y="165"/>
                    <a:pt x="100" y="165"/>
                  </a:cubicBezTo>
                  <a:cubicBezTo>
                    <a:pt x="99" y="166"/>
                    <a:pt x="98" y="166"/>
                    <a:pt x="95" y="166"/>
                  </a:cubicBezTo>
                  <a:cubicBezTo>
                    <a:pt x="94" y="166"/>
                    <a:pt x="94" y="166"/>
                    <a:pt x="93" y="166"/>
                  </a:cubicBezTo>
                  <a:cubicBezTo>
                    <a:pt x="89" y="166"/>
                    <a:pt x="88" y="163"/>
                    <a:pt x="88" y="159"/>
                  </a:cubicBezTo>
                  <a:cubicBezTo>
                    <a:pt x="88" y="152"/>
                    <a:pt x="95" y="150"/>
                    <a:pt x="95" y="143"/>
                  </a:cubicBezTo>
                  <a:cubicBezTo>
                    <a:pt x="95" y="141"/>
                    <a:pt x="95" y="138"/>
                    <a:pt x="95" y="136"/>
                  </a:cubicBezTo>
                  <a:cubicBezTo>
                    <a:pt x="95" y="132"/>
                    <a:pt x="92" y="130"/>
                    <a:pt x="89" y="128"/>
                  </a:cubicBezTo>
                  <a:cubicBezTo>
                    <a:pt x="86" y="127"/>
                    <a:pt x="86" y="127"/>
                    <a:pt x="84" y="130"/>
                  </a:cubicBezTo>
                  <a:cubicBezTo>
                    <a:pt x="83" y="132"/>
                    <a:pt x="81" y="133"/>
                    <a:pt x="81" y="135"/>
                  </a:cubicBezTo>
                  <a:cubicBezTo>
                    <a:pt x="81" y="135"/>
                    <a:pt x="81" y="136"/>
                    <a:pt x="81" y="137"/>
                  </a:cubicBezTo>
                  <a:cubicBezTo>
                    <a:pt x="81" y="147"/>
                    <a:pt x="86" y="156"/>
                    <a:pt x="86" y="169"/>
                  </a:cubicBezTo>
                  <a:cubicBezTo>
                    <a:pt x="86" y="172"/>
                    <a:pt x="86" y="175"/>
                    <a:pt x="86" y="178"/>
                  </a:cubicBezTo>
                  <a:cubicBezTo>
                    <a:pt x="86" y="184"/>
                    <a:pt x="82" y="190"/>
                    <a:pt x="76" y="191"/>
                  </a:cubicBezTo>
                  <a:cubicBezTo>
                    <a:pt x="75" y="191"/>
                    <a:pt x="73" y="191"/>
                    <a:pt x="72" y="191"/>
                  </a:cubicBezTo>
                  <a:cubicBezTo>
                    <a:pt x="62" y="191"/>
                    <a:pt x="61" y="179"/>
                    <a:pt x="61" y="170"/>
                  </a:cubicBezTo>
                  <a:cubicBezTo>
                    <a:pt x="61" y="164"/>
                    <a:pt x="61" y="159"/>
                    <a:pt x="61" y="153"/>
                  </a:cubicBezTo>
                  <a:cubicBezTo>
                    <a:pt x="61" y="147"/>
                    <a:pt x="65" y="144"/>
                    <a:pt x="66" y="141"/>
                  </a:cubicBezTo>
                  <a:cubicBezTo>
                    <a:pt x="67" y="139"/>
                    <a:pt x="68" y="128"/>
                    <a:pt x="68" y="125"/>
                  </a:cubicBezTo>
                  <a:cubicBezTo>
                    <a:pt x="69" y="119"/>
                    <a:pt x="70" y="115"/>
                    <a:pt x="71" y="109"/>
                  </a:cubicBezTo>
                  <a:cubicBezTo>
                    <a:pt x="72" y="105"/>
                    <a:pt x="72" y="104"/>
                    <a:pt x="73" y="103"/>
                  </a:cubicBezTo>
                  <a:cubicBezTo>
                    <a:pt x="73" y="103"/>
                    <a:pt x="73" y="103"/>
                    <a:pt x="74" y="102"/>
                  </a:cubicBezTo>
                  <a:cubicBezTo>
                    <a:pt x="78" y="101"/>
                    <a:pt x="79" y="100"/>
                    <a:pt x="78" y="105"/>
                  </a:cubicBezTo>
                  <a:cubicBezTo>
                    <a:pt x="78" y="109"/>
                    <a:pt x="78" y="114"/>
                    <a:pt x="78" y="118"/>
                  </a:cubicBezTo>
                  <a:cubicBezTo>
                    <a:pt x="78" y="120"/>
                    <a:pt x="77" y="122"/>
                    <a:pt x="80" y="120"/>
                  </a:cubicBezTo>
                  <a:cubicBezTo>
                    <a:pt x="85" y="116"/>
                    <a:pt x="93" y="103"/>
                    <a:pt x="96" y="100"/>
                  </a:cubicBezTo>
                  <a:cubicBezTo>
                    <a:pt x="102" y="94"/>
                    <a:pt x="110" y="87"/>
                    <a:pt x="118" y="83"/>
                  </a:cubicBezTo>
                  <a:cubicBezTo>
                    <a:pt x="125" y="79"/>
                    <a:pt x="136" y="72"/>
                    <a:pt x="14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" name="íŝḻiďe"/>
            <p:cNvSpPr/>
            <p:nvPr/>
          </p:nvSpPr>
          <p:spPr bwMode="auto">
            <a:xfrm>
              <a:off x="7853363" y="2755901"/>
              <a:ext cx="696913" cy="808038"/>
            </a:xfrm>
            <a:custGeom>
              <a:avLst/>
              <a:gdLst>
                <a:gd name="T0" fmla="*/ 166 w 211"/>
                <a:gd name="T1" fmla="*/ 176 h 245"/>
                <a:gd name="T2" fmla="*/ 119 w 211"/>
                <a:gd name="T3" fmla="*/ 144 h 245"/>
                <a:gd name="T4" fmla="*/ 133 w 211"/>
                <a:gd name="T5" fmla="*/ 115 h 245"/>
                <a:gd name="T6" fmla="*/ 179 w 211"/>
                <a:gd name="T7" fmla="*/ 92 h 245"/>
                <a:gd name="T8" fmla="*/ 158 w 211"/>
                <a:gd name="T9" fmla="*/ 69 h 245"/>
                <a:gd name="T10" fmla="*/ 147 w 211"/>
                <a:gd name="T11" fmla="*/ 77 h 245"/>
                <a:gd name="T12" fmla="*/ 146 w 211"/>
                <a:gd name="T13" fmla="*/ 75 h 245"/>
                <a:gd name="T14" fmla="*/ 163 w 211"/>
                <a:gd name="T15" fmla="*/ 28 h 245"/>
                <a:gd name="T16" fmla="*/ 164 w 211"/>
                <a:gd name="T17" fmla="*/ 17 h 245"/>
                <a:gd name="T18" fmla="*/ 148 w 211"/>
                <a:gd name="T19" fmla="*/ 1 h 245"/>
                <a:gd name="T20" fmla="*/ 137 w 211"/>
                <a:gd name="T21" fmla="*/ 6 h 245"/>
                <a:gd name="T22" fmla="*/ 136 w 211"/>
                <a:gd name="T23" fmla="*/ 19 h 245"/>
                <a:gd name="T24" fmla="*/ 133 w 211"/>
                <a:gd name="T25" fmla="*/ 30 h 245"/>
                <a:gd name="T26" fmla="*/ 131 w 211"/>
                <a:gd name="T27" fmla="*/ 36 h 245"/>
                <a:gd name="T28" fmla="*/ 118 w 211"/>
                <a:gd name="T29" fmla="*/ 79 h 245"/>
                <a:gd name="T30" fmla="*/ 84 w 211"/>
                <a:gd name="T31" fmla="*/ 98 h 245"/>
                <a:gd name="T32" fmla="*/ 65 w 211"/>
                <a:gd name="T33" fmla="*/ 97 h 245"/>
                <a:gd name="T34" fmla="*/ 61 w 211"/>
                <a:gd name="T35" fmla="*/ 102 h 245"/>
                <a:gd name="T36" fmla="*/ 83 w 211"/>
                <a:gd name="T37" fmla="*/ 120 h 245"/>
                <a:gd name="T38" fmla="*/ 99 w 211"/>
                <a:gd name="T39" fmla="*/ 120 h 245"/>
                <a:gd name="T40" fmla="*/ 5 w 211"/>
                <a:gd name="T41" fmla="*/ 237 h 245"/>
                <a:gd name="T42" fmla="*/ 9 w 211"/>
                <a:gd name="T43" fmla="*/ 245 h 245"/>
                <a:gd name="T44" fmla="*/ 68 w 211"/>
                <a:gd name="T45" fmla="*/ 205 h 245"/>
                <a:gd name="T46" fmla="*/ 111 w 211"/>
                <a:gd name="T47" fmla="*/ 153 h 245"/>
                <a:gd name="T48" fmla="*/ 162 w 211"/>
                <a:gd name="T49" fmla="*/ 214 h 245"/>
                <a:gd name="T50" fmla="*/ 170 w 211"/>
                <a:gd name="T51" fmla="*/ 214 h 245"/>
                <a:gd name="T52" fmla="*/ 203 w 211"/>
                <a:gd name="T53" fmla="*/ 192 h 245"/>
                <a:gd name="T54" fmla="*/ 203 w 211"/>
                <a:gd name="T55" fmla="*/ 183 h 245"/>
                <a:gd name="T56" fmla="*/ 166 w 211"/>
                <a:gd name="T57" fmla="*/ 17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1" h="245">
                  <a:moveTo>
                    <a:pt x="166" y="176"/>
                  </a:moveTo>
                  <a:cubicBezTo>
                    <a:pt x="159" y="174"/>
                    <a:pt x="119" y="147"/>
                    <a:pt x="119" y="144"/>
                  </a:cubicBezTo>
                  <a:cubicBezTo>
                    <a:pt x="120" y="144"/>
                    <a:pt x="129" y="126"/>
                    <a:pt x="133" y="115"/>
                  </a:cubicBezTo>
                  <a:cubicBezTo>
                    <a:pt x="135" y="97"/>
                    <a:pt x="166" y="105"/>
                    <a:pt x="179" y="92"/>
                  </a:cubicBezTo>
                  <a:cubicBezTo>
                    <a:pt x="186" y="83"/>
                    <a:pt x="167" y="69"/>
                    <a:pt x="158" y="69"/>
                  </a:cubicBezTo>
                  <a:cubicBezTo>
                    <a:pt x="155" y="69"/>
                    <a:pt x="151" y="74"/>
                    <a:pt x="147" y="77"/>
                  </a:cubicBezTo>
                  <a:cubicBezTo>
                    <a:pt x="145" y="79"/>
                    <a:pt x="145" y="77"/>
                    <a:pt x="146" y="75"/>
                  </a:cubicBezTo>
                  <a:cubicBezTo>
                    <a:pt x="149" y="64"/>
                    <a:pt x="160" y="38"/>
                    <a:pt x="163" y="28"/>
                  </a:cubicBezTo>
                  <a:cubicBezTo>
                    <a:pt x="165" y="24"/>
                    <a:pt x="164" y="20"/>
                    <a:pt x="164" y="17"/>
                  </a:cubicBezTo>
                  <a:cubicBezTo>
                    <a:pt x="164" y="14"/>
                    <a:pt x="156" y="5"/>
                    <a:pt x="148" y="1"/>
                  </a:cubicBezTo>
                  <a:cubicBezTo>
                    <a:pt x="144" y="0"/>
                    <a:pt x="138" y="0"/>
                    <a:pt x="137" y="6"/>
                  </a:cubicBezTo>
                  <a:cubicBezTo>
                    <a:pt x="137" y="10"/>
                    <a:pt x="137" y="15"/>
                    <a:pt x="136" y="19"/>
                  </a:cubicBezTo>
                  <a:cubicBezTo>
                    <a:pt x="135" y="24"/>
                    <a:pt x="134" y="24"/>
                    <a:pt x="133" y="30"/>
                  </a:cubicBezTo>
                  <a:cubicBezTo>
                    <a:pt x="133" y="33"/>
                    <a:pt x="132" y="34"/>
                    <a:pt x="131" y="36"/>
                  </a:cubicBezTo>
                  <a:cubicBezTo>
                    <a:pt x="129" y="47"/>
                    <a:pt x="124" y="55"/>
                    <a:pt x="118" y="79"/>
                  </a:cubicBezTo>
                  <a:cubicBezTo>
                    <a:pt x="117" y="88"/>
                    <a:pt x="103" y="94"/>
                    <a:pt x="84" y="98"/>
                  </a:cubicBezTo>
                  <a:cubicBezTo>
                    <a:pt x="77" y="99"/>
                    <a:pt x="69" y="99"/>
                    <a:pt x="65" y="97"/>
                  </a:cubicBezTo>
                  <a:cubicBezTo>
                    <a:pt x="63" y="97"/>
                    <a:pt x="60" y="100"/>
                    <a:pt x="61" y="102"/>
                  </a:cubicBezTo>
                  <a:cubicBezTo>
                    <a:pt x="64" y="109"/>
                    <a:pt x="76" y="120"/>
                    <a:pt x="83" y="120"/>
                  </a:cubicBezTo>
                  <a:cubicBezTo>
                    <a:pt x="88" y="120"/>
                    <a:pt x="94" y="120"/>
                    <a:pt x="99" y="120"/>
                  </a:cubicBezTo>
                  <a:cubicBezTo>
                    <a:pt x="80" y="163"/>
                    <a:pt x="38" y="206"/>
                    <a:pt x="5" y="237"/>
                  </a:cubicBezTo>
                  <a:cubicBezTo>
                    <a:pt x="0" y="242"/>
                    <a:pt x="1" y="245"/>
                    <a:pt x="9" y="245"/>
                  </a:cubicBezTo>
                  <a:cubicBezTo>
                    <a:pt x="15" y="245"/>
                    <a:pt x="61" y="211"/>
                    <a:pt x="68" y="205"/>
                  </a:cubicBezTo>
                  <a:cubicBezTo>
                    <a:pt x="77" y="198"/>
                    <a:pt x="109" y="163"/>
                    <a:pt x="111" y="153"/>
                  </a:cubicBezTo>
                  <a:cubicBezTo>
                    <a:pt x="127" y="157"/>
                    <a:pt x="146" y="214"/>
                    <a:pt x="162" y="214"/>
                  </a:cubicBezTo>
                  <a:cubicBezTo>
                    <a:pt x="164" y="214"/>
                    <a:pt x="167" y="214"/>
                    <a:pt x="170" y="214"/>
                  </a:cubicBezTo>
                  <a:cubicBezTo>
                    <a:pt x="178" y="214"/>
                    <a:pt x="193" y="199"/>
                    <a:pt x="203" y="192"/>
                  </a:cubicBezTo>
                  <a:cubicBezTo>
                    <a:pt x="207" y="190"/>
                    <a:pt x="211" y="183"/>
                    <a:pt x="203" y="183"/>
                  </a:cubicBezTo>
                  <a:cubicBezTo>
                    <a:pt x="189" y="184"/>
                    <a:pt x="182" y="188"/>
                    <a:pt x="166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îṣḷïde"/>
            <p:cNvSpPr/>
            <p:nvPr/>
          </p:nvSpPr>
          <p:spPr bwMode="auto">
            <a:xfrm>
              <a:off x="8669338" y="2854326"/>
              <a:ext cx="117475" cy="254000"/>
            </a:xfrm>
            <a:custGeom>
              <a:avLst/>
              <a:gdLst>
                <a:gd name="T0" fmla="*/ 0 w 36"/>
                <a:gd name="T1" fmla="*/ 6 h 77"/>
                <a:gd name="T2" fmla="*/ 11 w 36"/>
                <a:gd name="T3" fmla="*/ 10 h 77"/>
                <a:gd name="T4" fmla="*/ 33 w 36"/>
                <a:gd name="T5" fmla="*/ 49 h 77"/>
                <a:gd name="T6" fmla="*/ 11 w 36"/>
                <a:gd name="T7" fmla="*/ 54 h 77"/>
                <a:gd name="T8" fmla="*/ 0 w 36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77">
                  <a:moveTo>
                    <a:pt x="0" y="6"/>
                  </a:moveTo>
                  <a:cubicBezTo>
                    <a:pt x="1" y="0"/>
                    <a:pt x="5" y="1"/>
                    <a:pt x="11" y="10"/>
                  </a:cubicBezTo>
                  <a:cubicBezTo>
                    <a:pt x="25" y="26"/>
                    <a:pt x="32" y="39"/>
                    <a:pt x="33" y="49"/>
                  </a:cubicBezTo>
                  <a:cubicBezTo>
                    <a:pt x="36" y="67"/>
                    <a:pt x="15" y="77"/>
                    <a:pt x="11" y="54"/>
                  </a:cubicBezTo>
                  <a:cubicBezTo>
                    <a:pt x="8" y="42"/>
                    <a:pt x="3" y="1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" name="ïṡliḋe"/>
            <p:cNvSpPr/>
            <p:nvPr/>
          </p:nvSpPr>
          <p:spPr bwMode="auto">
            <a:xfrm>
              <a:off x="8605838" y="2536826"/>
              <a:ext cx="712788" cy="1154113"/>
            </a:xfrm>
            <a:custGeom>
              <a:avLst/>
              <a:gdLst>
                <a:gd name="T0" fmla="*/ 36 w 216"/>
                <a:gd name="T1" fmla="*/ 185 h 349"/>
                <a:gd name="T2" fmla="*/ 10 w 216"/>
                <a:gd name="T3" fmla="*/ 220 h 349"/>
                <a:gd name="T4" fmla="*/ 30 w 216"/>
                <a:gd name="T5" fmla="*/ 249 h 349"/>
                <a:gd name="T6" fmla="*/ 49 w 216"/>
                <a:gd name="T7" fmla="*/ 207 h 349"/>
                <a:gd name="T8" fmla="*/ 19 w 216"/>
                <a:gd name="T9" fmla="*/ 237 h 349"/>
                <a:gd name="T10" fmla="*/ 72 w 216"/>
                <a:gd name="T11" fmla="*/ 98 h 349"/>
                <a:gd name="T12" fmla="*/ 88 w 216"/>
                <a:gd name="T13" fmla="*/ 93 h 349"/>
                <a:gd name="T14" fmla="*/ 115 w 216"/>
                <a:gd name="T15" fmla="*/ 27 h 349"/>
                <a:gd name="T16" fmla="*/ 114 w 216"/>
                <a:gd name="T17" fmla="*/ 12 h 349"/>
                <a:gd name="T18" fmla="*/ 144 w 216"/>
                <a:gd name="T19" fmla="*/ 19 h 349"/>
                <a:gd name="T20" fmla="*/ 99 w 216"/>
                <a:gd name="T21" fmla="*/ 72 h 349"/>
                <a:gd name="T22" fmla="*/ 181 w 216"/>
                <a:gd name="T23" fmla="*/ 102 h 349"/>
                <a:gd name="T24" fmla="*/ 196 w 216"/>
                <a:gd name="T25" fmla="*/ 133 h 349"/>
                <a:gd name="T26" fmla="*/ 209 w 216"/>
                <a:gd name="T27" fmla="*/ 160 h 349"/>
                <a:gd name="T28" fmla="*/ 128 w 216"/>
                <a:gd name="T29" fmla="*/ 215 h 349"/>
                <a:gd name="T30" fmla="*/ 108 w 216"/>
                <a:gd name="T31" fmla="*/ 217 h 349"/>
                <a:gd name="T32" fmla="*/ 70 w 216"/>
                <a:gd name="T33" fmla="*/ 211 h 349"/>
                <a:gd name="T34" fmla="*/ 130 w 216"/>
                <a:gd name="T35" fmla="*/ 189 h 349"/>
                <a:gd name="T36" fmla="*/ 117 w 216"/>
                <a:gd name="T37" fmla="*/ 183 h 349"/>
                <a:gd name="T38" fmla="*/ 127 w 216"/>
                <a:gd name="T39" fmla="*/ 176 h 349"/>
                <a:gd name="T40" fmla="*/ 59 w 216"/>
                <a:gd name="T41" fmla="*/ 191 h 349"/>
                <a:gd name="T42" fmla="*/ 111 w 216"/>
                <a:gd name="T43" fmla="*/ 162 h 349"/>
                <a:gd name="T44" fmla="*/ 111 w 216"/>
                <a:gd name="T45" fmla="*/ 147 h 349"/>
                <a:gd name="T46" fmla="*/ 88 w 216"/>
                <a:gd name="T47" fmla="*/ 143 h 349"/>
                <a:gd name="T48" fmla="*/ 45 w 216"/>
                <a:gd name="T49" fmla="*/ 182 h 349"/>
                <a:gd name="T50" fmla="*/ 75 w 216"/>
                <a:gd name="T51" fmla="*/ 128 h 349"/>
                <a:gd name="T52" fmla="*/ 56 w 216"/>
                <a:gd name="T53" fmla="*/ 123 h 349"/>
                <a:gd name="T54" fmla="*/ 43 w 216"/>
                <a:gd name="T55" fmla="*/ 50 h 349"/>
                <a:gd name="T56" fmla="*/ 52 w 216"/>
                <a:gd name="T57" fmla="*/ 157 h 349"/>
                <a:gd name="T58" fmla="*/ 21 w 216"/>
                <a:gd name="T59" fmla="*/ 98 h 349"/>
                <a:gd name="T60" fmla="*/ 29 w 216"/>
                <a:gd name="T61" fmla="*/ 151 h 349"/>
                <a:gd name="T62" fmla="*/ 105 w 216"/>
                <a:gd name="T63" fmla="*/ 254 h 349"/>
                <a:gd name="T64" fmla="*/ 42 w 216"/>
                <a:gd name="T65" fmla="*/ 264 h 349"/>
                <a:gd name="T66" fmla="*/ 132 w 216"/>
                <a:gd name="T67" fmla="*/ 225 h 349"/>
                <a:gd name="T68" fmla="*/ 181 w 216"/>
                <a:gd name="T69" fmla="*/ 226 h 349"/>
                <a:gd name="T70" fmla="*/ 159 w 216"/>
                <a:gd name="T71" fmla="*/ 241 h 349"/>
                <a:gd name="T72" fmla="*/ 137 w 216"/>
                <a:gd name="T73" fmla="*/ 238 h 349"/>
                <a:gd name="T74" fmla="*/ 120 w 216"/>
                <a:gd name="T75" fmla="*/ 349 h 349"/>
                <a:gd name="T76" fmla="*/ 60 w 216"/>
                <a:gd name="T77" fmla="*/ 310 h 349"/>
                <a:gd name="T78" fmla="*/ 84 w 216"/>
                <a:gd name="T79" fmla="*/ 315 h 349"/>
                <a:gd name="T80" fmla="*/ 148 w 216"/>
                <a:gd name="T81" fmla="*/ 118 h 349"/>
                <a:gd name="T82" fmla="*/ 125 w 216"/>
                <a:gd name="T83" fmla="*/ 154 h 349"/>
                <a:gd name="T84" fmla="*/ 180 w 216"/>
                <a:gd name="T85" fmla="*/ 58 h 349"/>
                <a:gd name="T86" fmla="*/ 129 w 216"/>
                <a:gd name="T87" fmla="*/ 70 h 349"/>
                <a:gd name="T88" fmla="*/ 136 w 216"/>
                <a:gd name="T89" fmla="*/ 102 h 349"/>
                <a:gd name="T90" fmla="*/ 120 w 216"/>
                <a:gd name="T91" fmla="*/ 93 h 349"/>
                <a:gd name="T92" fmla="*/ 99 w 216"/>
                <a:gd name="T93" fmla="*/ 123 h 349"/>
                <a:gd name="T94" fmla="*/ 107 w 216"/>
                <a:gd name="T95" fmla="*/ 113 h 349"/>
                <a:gd name="T96" fmla="*/ 136 w 216"/>
                <a:gd name="T97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6" h="349">
                  <a:moveTo>
                    <a:pt x="15" y="235"/>
                  </a:moveTo>
                  <a:cubicBezTo>
                    <a:pt x="15" y="220"/>
                    <a:pt x="36" y="213"/>
                    <a:pt x="36" y="187"/>
                  </a:cubicBezTo>
                  <a:cubicBezTo>
                    <a:pt x="36" y="186"/>
                    <a:pt x="36" y="186"/>
                    <a:pt x="36" y="185"/>
                  </a:cubicBezTo>
                  <a:cubicBezTo>
                    <a:pt x="36" y="181"/>
                    <a:pt x="34" y="182"/>
                    <a:pt x="30" y="182"/>
                  </a:cubicBezTo>
                  <a:cubicBezTo>
                    <a:pt x="30" y="183"/>
                    <a:pt x="30" y="184"/>
                    <a:pt x="30" y="185"/>
                  </a:cubicBezTo>
                  <a:cubicBezTo>
                    <a:pt x="27" y="197"/>
                    <a:pt x="13" y="209"/>
                    <a:pt x="10" y="220"/>
                  </a:cubicBezTo>
                  <a:cubicBezTo>
                    <a:pt x="8" y="229"/>
                    <a:pt x="0" y="261"/>
                    <a:pt x="13" y="264"/>
                  </a:cubicBezTo>
                  <a:cubicBezTo>
                    <a:pt x="14" y="264"/>
                    <a:pt x="16" y="264"/>
                    <a:pt x="17" y="264"/>
                  </a:cubicBezTo>
                  <a:cubicBezTo>
                    <a:pt x="22" y="264"/>
                    <a:pt x="27" y="253"/>
                    <a:pt x="30" y="249"/>
                  </a:cubicBezTo>
                  <a:cubicBezTo>
                    <a:pt x="33" y="245"/>
                    <a:pt x="35" y="236"/>
                    <a:pt x="37" y="230"/>
                  </a:cubicBezTo>
                  <a:cubicBezTo>
                    <a:pt x="39" y="223"/>
                    <a:pt x="41" y="213"/>
                    <a:pt x="47" y="210"/>
                  </a:cubicBezTo>
                  <a:cubicBezTo>
                    <a:pt x="49" y="209"/>
                    <a:pt x="49" y="209"/>
                    <a:pt x="49" y="207"/>
                  </a:cubicBezTo>
                  <a:cubicBezTo>
                    <a:pt x="49" y="206"/>
                    <a:pt x="48" y="206"/>
                    <a:pt x="48" y="205"/>
                  </a:cubicBezTo>
                  <a:cubicBezTo>
                    <a:pt x="48" y="203"/>
                    <a:pt x="49" y="203"/>
                    <a:pt x="47" y="203"/>
                  </a:cubicBezTo>
                  <a:cubicBezTo>
                    <a:pt x="32" y="205"/>
                    <a:pt x="26" y="227"/>
                    <a:pt x="19" y="237"/>
                  </a:cubicBezTo>
                  <a:cubicBezTo>
                    <a:pt x="16" y="242"/>
                    <a:pt x="16" y="240"/>
                    <a:pt x="15" y="235"/>
                  </a:cubicBezTo>
                  <a:close/>
                  <a:moveTo>
                    <a:pt x="43" y="50"/>
                  </a:moveTo>
                  <a:cubicBezTo>
                    <a:pt x="57" y="72"/>
                    <a:pt x="64" y="82"/>
                    <a:pt x="72" y="98"/>
                  </a:cubicBezTo>
                  <a:cubicBezTo>
                    <a:pt x="73" y="101"/>
                    <a:pt x="73" y="105"/>
                    <a:pt x="73" y="108"/>
                  </a:cubicBezTo>
                  <a:cubicBezTo>
                    <a:pt x="72" y="112"/>
                    <a:pt x="77" y="110"/>
                    <a:pt x="82" y="113"/>
                  </a:cubicBezTo>
                  <a:cubicBezTo>
                    <a:pt x="86" y="105"/>
                    <a:pt x="90" y="97"/>
                    <a:pt x="88" y="93"/>
                  </a:cubicBezTo>
                  <a:cubicBezTo>
                    <a:pt x="85" y="89"/>
                    <a:pt x="78" y="82"/>
                    <a:pt x="78" y="76"/>
                  </a:cubicBezTo>
                  <a:cubicBezTo>
                    <a:pt x="82" y="69"/>
                    <a:pt x="89" y="67"/>
                    <a:pt x="94" y="62"/>
                  </a:cubicBezTo>
                  <a:cubicBezTo>
                    <a:pt x="103" y="56"/>
                    <a:pt x="109" y="34"/>
                    <a:pt x="115" y="27"/>
                  </a:cubicBezTo>
                  <a:cubicBezTo>
                    <a:pt x="116" y="25"/>
                    <a:pt x="116" y="25"/>
                    <a:pt x="116" y="22"/>
                  </a:cubicBezTo>
                  <a:cubicBezTo>
                    <a:pt x="116" y="21"/>
                    <a:pt x="117" y="19"/>
                    <a:pt x="116" y="18"/>
                  </a:cubicBezTo>
                  <a:cubicBezTo>
                    <a:pt x="116" y="14"/>
                    <a:pt x="116" y="15"/>
                    <a:pt x="114" y="12"/>
                  </a:cubicBezTo>
                  <a:cubicBezTo>
                    <a:pt x="113" y="11"/>
                    <a:pt x="112" y="10"/>
                    <a:pt x="112" y="8"/>
                  </a:cubicBezTo>
                  <a:cubicBezTo>
                    <a:pt x="114" y="0"/>
                    <a:pt x="120" y="2"/>
                    <a:pt x="125" y="2"/>
                  </a:cubicBezTo>
                  <a:cubicBezTo>
                    <a:pt x="134" y="5"/>
                    <a:pt x="139" y="14"/>
                    <a:pt x="144" y="19"/>
                  </a:cubicBezTo>
                  <a:cubicBezTo>
                    <a:pt x="148" y="22"/>
                    <a:pt x="149" y="28"/>
                    <a:pt x="146" y="32"/>
                  </a:cubicBezTo>
                  <a:cubicBezTo>
                    <a:pt x="141" y="38"/>
                    <a:pt x="129" y="49"/>
                    <a:pt x="126" y="51"/>
                  </a:cubicBezTo>
                  <a:cubicBezTo>
                    <a:pt x="121" y="55"/>
                    <a:pt x="100" y="68"/>
                    <a:pt x="99" y="72"/>
                  </a:cubicBezTo>
                  <a:cubicBezTo>
                    <a:pt x="100" y="72"/>
                    <a:pt x="143" y="55"/>
                    <a:pt x="148" y="53"/>
                  </a:cubicBezTo>
                  <a:cubicBezTo>
                    <a:pt x="159" y="49"/>
                    <a:pt x="204" y="26"/>
                    <a:pt x="204" y="53"/>
                  </a:cubicBezTo>
                  <a:cubicBezTo>
                    <a:pt x="204" y="64"/>
                    <a:pt x="185" y="92"/>
                    <a:pt x="181" y="102"/>
                  </a:cubicBezTo>
                  <a:cubicBezTo>
                    <a:pt x="174" y="118"/>
                    <a:pt x="160" y="132"/>
                    <a:pt x="153" y="146"/>
                  </a:cubicBezTo>
                  <a:cubicBezTo>
                    <a:pt x="158" y="145"/>
                    <a:pt x="175" y="140"/>
                    <a:pt x="181" y="137"/>
                  </a:cubicBezTo>
                  <a:cubicBezTo>
                    <a:pt x="189" y="135"/>
                    <a:pt x="183" y="133"/>
                    <a:pt x="196" y="133"/>
                  </a:cubicBezTo>
                  <a:cubicBezTo>
                    <a:pt x="203" y="134"/>
                    <a:pt x="209" y="133"/>
                    <a:pt x="216" y="133"/>
                  </a:cubicBezTo>
                  <a:cubicBezTo>
                    <a:pt x="216" y="139"/>
                    <a:pt x="216" y="146"/>
                    <a:pt x="216" y="151"/>
                  </a:cubicBezTo>
                  <a:cubicBezTo>
                    <a:pt x="214" y="155"/>
                    <a:pt x="211" y="158"/>
                    <a:pt x="209" y="160"/>
                  </a:cubicBezTo>
                  <a:cubicBezTo>
                    <a:pt x="206" y="162"/>
                    <a:pt x="204" y="164"/>
                    <a:pt x="201" y="167"/>
                  </a:cubicBezTo>
                  <a:cubicBezTo>
                    <a:pt x="190" y="180"/>
                    <a:pt x="156" y="189"/>
                    <a:pt x="141" y="187"/>
                  </a:cubicBezTo>
                  <a:cubicBezTo>
                    <a:pt x="148" y="199"/>
                    <a:pt x="135" y="210"/>
                    <a:pt x="128" y="215"/>
                  </a:cubicBezTo>
                  <a:cubicBezTo>
                    <a:pt x="120" y="220"/>
                    <a:pt x="116" y="224"/>
                    <a:pt x="104" y="230"/>
                  </a:cubicBezTo>
                  <a:cubicBezTo>
                    <a:pt x="101" y="232"/>
                    <a:pt x="96" y="231"/>
                    <a:pt x="100" y="226"/>
                  </a:cubicBezTo>
                  <a:cubicBezTo>
                    <a:pt x="103" y="223"/>
                    <a:pt x="114" y="214"/>
                    <a:pt x="108" y="217"/>
                  </a:cubicBezTo>
                  <a:cubicBezTo>
                    <a:pt x="103" y="217"/>
                    <a:pt x="91" y="227"/>
                    <a:pt x="87" y="227"/>
                  </a:cubicBezTo>
                  <a:cubicBezTo>
                    <a:pt x="77" y="227"/>
                    <a:pt x="69" y="224"/>
                    <a:pt x="67" y="215"/>
                  </a:cubicBezTo>
                  <a:cubicBezTo>
                    <a:pt x="66" y="211"/>
                    <a:pt x="66" y="211"/>
                    <a:pt x="70" y="211"/>
                  </a:cubicBezTo>
                  <a:cubicBezTo>
                    <a:pt x="81" y="211"/>
                    <a:pt x="93" y="206"/>
                    <a:pt x="100" y="203"/>
                  </a:cubicBezTo>
                  <a:cubicBezTo>
                    <a:pt x="110" y="199"/>
                    <a:pt x="114" y="192"/>
                    <a:pt x="128" y="190"/>
                  </a:cubicBezTo>
                  <a:cubicBezTo>
                    <a:pt x="129" y="190"/>
                    <a:pt x="130" y="190"/>
                    <a:pt x="130" y="189"/>
                  </a:cubicBezTo>
                  <a:cubicBezTo>
                    <a:pt x="130" y="187"/>
                    <a:pt x="129" y="187"/>
                    <a:pt x="127" y="188"/>
                  </a:cubicBezTo>
                  <a:cubicBezTo>
                    <a:pt x="123" y="188"/>
                    <a:pt x="120" y="188"/>
                    <a:pt x="116" y="188"/>
                  </a:cubicBezTo>
                  <a:cubicBezTo>
                    <a:pt x="113" y="188"/>
                    <a:pt x="112" y="183"/>
                    <a:pt x="117" y="183"/>
                  </a:cubicBezTo>
                  <a:cubicBezTo>
                    <a:pt x="145" y="182"/>
                    <a:pt x="186" y="160"/>
                    <a:pt x="180" y="151"/>
                  </a:cubicBezTo>
                  <a:cubicBezTo>
                    <a:pt x="170" y="153"/>
                    <a:pt x="151" y="165"/>
                    <a:pt x="141" y="167"/>
                  </a:cubicBezTo>
                  <a:cubicBezTo>
                    <a:pt x="135" y="168"/>
                    <a:pt x="133" y="176"/>
                    <a:pt x="127" y="176"/>
                  </a:cubicBezTo>
                  <a:cubicBezTo>
                    <a:pt x="121" y="176"/>
                    <a:pt x="119" y="173"/>
                    <a:pt x="116" y="173"/>
                  </a:cubicBezTo>
                  <a:cubicBezTo>
                    <a:pt x="104" y="175"/>
                    <a:pt x="85" y="191"/>
                    <a:pt x="64" y="195"/>
                  </a:cubicBezTo>
                  <a:cubicBezTo>
                    <a:pt x="57" y="196"/>
                    <a:pt x="53" y="197"/>
                    <a:pt x="59" y="191"/>
                  </a:cubicBezTo>
                  <a:cubicBezTo>
                    <a:pt x="61" y="188"/>
                    <a:pt x="64" y="187"/>
                    <a:pt x="68" y="185"/>
                  </a:cubicBezTo>
                  <a:cubicBezTo>
                    <a:pt x="77" y="180"/>
                    <a:pt x="101" y="167"/>
                    <a:pt x="105" y="164"/>
                  </a:cubicBezTo>
                  <a:cubicBezTo>
                    <a:pt x="111" y="162"/>
                    <a:pt x="111" y="162"/>
                    <a:pt x="111" y="162"/>
                  </a:cubicBezTo>
                  <a:cubicBezTo>
                    <a:pt x="111" y="162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57"/>
                    <a:pt x="111" y="152"/>
                    <a:pt x="111" y="147"/>
                  </a:cubicBezTo>
                  <a:cubicBezTo>
                    <a:pt x="105" y="149"/>
                    <a:pt x="107" y="152"/>
                    <a:pt x="100" y="152"/>
                  </a:cubicBezTo>
                  <a:cubicBezTo>
                    <a:pt x="99" y="152"/>
                    <a:pt x="99" y="152"/>
                    <a:pt x="98" y="152"/>
                  </a:cubicBezTo>
                  <a:cubicBezTo>
                    <a:pt x="92" y="152"/>
                    <a:pt x="89" y="148"/>
                    <a:pt x="88" y="143"/>
                  </a:cubicBezTo>
                  <a:cubicBezTo>
                    <a:pt x="80" y="143"/>
                    <a:pt x="77" y="157"/>
                    <a:pt x="71" y="163"/>
                  </a:cubicBezTo>
                  <a:cubicBezTo>
                    <a:pt x="63" y="172"/>
                    <a:pt x="52" y="181"/>
                    <a:pt x="48" y="183"/>
                  </a:cubicBezTo>
                  <a:cubicBezTo>
                    <a:pt x="47" y="183"/>
                    <a:pt x="46" y="183"/>
                    <a:pt x="45" y="182"/>
                  </a:cubicBezTo>
                  <a:cubicBezTo>
                    <a:pt x="43" y="182"/>
                    <a:pt x="44" y="182"/>
                    <a:pt x="44" y="180"/>
                  </a:cubicBezTo>
                  <a:cubicBezTo>
                    <a:pt x="45" y="178"/>
                    <a:pt x="45" y="176"/>
                    <a:pt x="46" y="176"/>
                  </a:cubicBezTo>
                  <a:cubicBezTo>
                    <a:pt x="59" y="161"/>
                    <a:pt x="76" y="129"/>
                    <a:pt x="75" y="128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5" y="126"/>
                    <a:pt x="61" y="127"/>
                    <a:pt x="57" y="124"/>
                  </a:cubicBezTo>
                  <a:cubicBezTo>
                    <a:pt x="56" y="124"/>
                    <a:pt x="56" y="123"/>
                    <a:pt x="56" y="123"/>
                  </a:cubicBezTo>
                  <a:cubicBezTo>
                    <a:pt x="53" y="121"/>
                    <a:pt x="51" y="117"/>
                    <a:pt x="50" y="112"/>
                  </a:cubicBezTo>
                  <a:cubicBezTo>
                    <a:pt x="49" y="90"/>
                    <a:pt x="37" y="66"/>
                    <a:pt x="33" y="49"/>
                  </a:cubicBezTo>
                  <a:cubicBezTo>
                    <a:pt x="31" y="41"/>
                    <a:pt x="34" y="38"/>
                    <a:pt x="43" y="50"/>
                  </a:cubicBezTo>
                  <a:close/>
                  <a:moveTo>
                    <a:pt x="29" y="151"/>
                  </a:moveTo>
                  <a:cubicBezTo>
                    <a:pt x="32" y="156"/>
                    <a:pt x="31" y="160"/>
                    <a:pt x="38" y="162"/>
                  </a:cubicBezTo>
                  <a:cubicBezTo>
                    <a:pt x="47" y="164"/>
                    <a:pt x="46" y="158"/>
                    <a:pt x="52" y="157"/>
                  </a:cubicBezTo>
                  <a:cubicBezTo>
                    <a:pt x="52" y="154"/>
                    <a:pt x="52" y="151"/>
                    <a:pt x="52" y="148"/>
                  </a:cubicBezTo>
                  <a:cubicBezTo>
                    <a:pt x="52" y="132"/>
                    <a:pt x="40" y="122"/>
                    <a:pt x="37" y="112"/>
                  </a:cubicBezTo>
                  <a:cubicBezTo>
                    <a:pt x="33" y="109"/>
                    <a:pt x="26" y="98"/>
                    <a:pt x="21" y="98"/>
                  </a:cubicBezTo>
                  <a:cubicBezTo>
                    <a:pt x="15" y="98"/>
                    <a:pt x="25" y="128"/>
                    <a:pt x="25" y="135"/>
                  </a:cubicBezTo>
                  <a:cubicBezTo>
                    <a:pt x="26" y="135"/>
                    <a:pt x="27" y="135"/>
                    <a:pt x="28" y="135"/>
                  </a:cubicBezTo>
                  <a:cubicBezTo>
                    <a:pt x="28" y="140"/>
                    <a:pt x="28" y="145"/>
                    <a:pt x="29" y="151"/>
                  </a:cubicBezTo>
                  <a:close/>
                  <a:moveTo>
                    <a:pt x="108" y="321"/>
                  </a:moveTo>
                  <a:cubicBezTo>
                    <a:pt x="109" y="302"/>
                    <a:pt x="109" y="280"/>
                    <a:pt x="108" y="260"/>
                  </a:cubicBezTo>
                  <a:cubicBezTo>
                    <a:pt x="108" y="257"/>
                    <a:pt x="107" y="256"/>
                    <a:pt x="105" y="254"/>
                  </a:cubicBezTo>
                  <a:cubicBezTo>
                    <a:pt x="103" y="253"/>
                    <a:pt x="103" y="254"/>
                    <a:pt x="101" y="255"/>
                  </a:cubicBezTo>
                  <a:cubicBezTo>
                    <a:pt x="89" y="262"/>
                    <a:pt x="68" y="274"/>
                    <a:pt x="57" y="274"/>
                  </a:cubicBezTo>
                  <a:cubicBezTo>
                    <a:pt x="49" y="274"/>
                    <a:pt x="44" y="271"/>
                    <a:pt x="42" y="264"/>
                  </a:cubicBezTo>
                  <a:cubicBezTo>
                    <a:pt x="42" y="260"/>
                    <a:pt x="41" y="259"/>
                    <a:pt x="44" y="258"/>
                  </a:cubicBezTo>
                  <a:cubicBezTo>
                    <a:pt x="71" y="252"/>
                    <a:pt x="80" y="249"/>
                    <a:pt x="103" y="237"/>
                  </a:cubicBezTo>
                  <a:cubicBezTo>
                    <a:pt x="110" y="233"/>
                    <a:pt x="122" y="226"/>
                    <a:pt x="132" y="225"/>
                  </a:cubicBezTo>
                  <a:cubicBezTo>
                    <a:pt x="148" y="224"/>
                    <a:pt x="146" y="216"/>
                    <a:pt x="159" y="215"/>
                  </a:cubicBezTo>
                  <a:cubicBezTo>
                    <a:pt x="163" y="214"/>
                    <a:pt x="166" y="216"/>
                    <a:pt x="171" y="216"/>
                  </a:cubicBezTo>
                  <a:cubicBezTo>
                    <a:pt x="175" y="216"/>
                    <a:pt x="181" y="221"/>
                    <a:pt x="181" y="226"/>
                  </a:cubicBezTo>
                  <a:cubicBezTo>
                    <a:pt x="181" y="227"/>
                    <a:pt x="181" y="227"/>
                    <a:pt x="181" y="228"/>
                  </a:cubicBezTo>
                  <a:cubicBezTo>
                    <a:pt x="181" y="237"/>
                    <a:pt x="173" y="238"/>
                    <a:pt x="165" y="239"/>
                  </a:cubicBezTo>
                  <a:cubicBezTo>
                    <a:pt x="163" y="240"/>
                    <a:pt x="161" y="240"/>
                    <a:pt x="159" y="241"/>
                  </a:cubicBezTo>
                  <a:cubicBezTo>
                    <a:pt x="148" y="246"/>
                    <a:pt x="133" y="248"/>
                    <a:pt x="129" y="250"/>
                  </a:cubicBezTo>
                  <a:cubicBezTo>
                    <a:pt x="129" y="249"/>
                    <a:pt x="129" y="248"/>
                    <a:pt x="129" y="247"/>
                  </a:cubicBezTo>
                  <a:cubicBezTo>
                    <a:pt x="131" y="244"/>
                    <a:pt x="138" y="241"/>
                    <a:pt x="137" y="238"/>
                  </a:cubicBezTo>
                  <a:cubicBezTo>
                    <a:pt x="136" y="237"/>
                    <a:pt x="120" y="246"/>
                    <a:pt x="113" y="250"/>
                  </a:cubicBezTo>
                  <a:cubicBezTo>
                    <a:pt x="132" y="265"/>
                    <a:pt x="133" y="297"/>
                    <a:pt x="133" y="318"/>
                  </a:cubicBezTo>
                  <a:cubicBezTo>
                    <a:pt x="133" y="326"/>
                    <a:pt x="125" y="349"/>
                    <a:pt x="120" y="349"/>
                  </a:cubicBezTo>
                  <a:cubicBezTo>
                    <a:pt x="116" y="349"/>
                    <a:pt x="112" y="349"/>
                    <a:pt x="109" y="349"/>
                  </a:cubicBezTo>
                  <a:cubicBezTo>
                    <a:pt x="99" y="349"/>
                    <a:pt x="89" y="335"/>
                    <a:pt x="83" y="330"/>
                  </a:cubicBezTo>
                  <a:cubicBezTo>
                    <a:pt x="78" y="326"/>
                    <a:pt x="60" y="317"/>
                    <a:pt x="60" y="310"/>
                  </a:cubicBezTo>
                  <a:cubicBezTo>
                    <a:pt x="60" y="307"/>
                    <a:pt x="59" y="306"/>
                    <a:pt x="63" y="307"/>
                  </a:cubicBezTo>
                  <a:cubicBezTo>
                    <a:pt x="66" y="308"/>
                    <a:pt x="67" y="310"/>
                    <a:pt x="70" y="312"/>
                  </a:cubicBezTo>
                  <a:cubicBezTo>
                    <a:pt x="74" y="314"/>
                    <a:pt x="78" y="314"/>
                    <a:pt x="84" y="315"/>
                  </a:cubicBezTo>
                  <a:cubicBezTo>
                    <a:pt x="91" y="316"/>
                    <a:pt x="101" y="323"/>
                    <a:pt x="108" y="321"/>
                  </a:cubicBezTo>
                  <a:close/>
                  <a:moveTo>
                    <a:pt x="156" y="99"/>
                  </a:moveTo>
                  <a:cubicBezTo>
                    <a:pt x="157" y="108"/>
                    <a:pt x="152" y="118"/>
                    <a:pt x="148" y="118"/>
                  </a:cubicBezTo>
                  <a:cubicBezTo>
                    <a:pt x="143" y="119"/>
                    <a:pt x="138" y="122"/>
                    <a:pt x="134" y="126"/>
                  </a:cubicBezTo>
                  <a:cubicBezTo>
                    <a:pt x="128" y="130"/>
                    <a:pt x="123" y="132"/>
                    <a:pt x="118" y="138"/>
                  </a:cubicBezTo>
                  <a:cubicBezTo>
                    <a:pt x="120" y="143"/>
                    <a:pt x="122" y="148"/>
                    <a:pt x="125" y="154"/>
                  </a:cubicBezTo>
                  <a:cubicBezTo>
                    <a:pt x="127" y="157"/>
                    <a:pt x="136" y="143"/>
                    <a:pt x="139" y="139"/>
                  </a:cubicBezTo>
                  <a:cubicBezTo>
                    <a:pt x="140" y="138"/>
                    <a:pt x="141" y="136"/>
                    <a:pt x="142" y="134"/>
                  </a:cubicBezTo>
                  <a:cubicBezTo>
                    <a:pt x="159" y="110"/>
                    <a:pt x="168" y="84"/>
                    <a:pt x="180" y="58"/>
                  </a:cubicBezTo>
                  <a:cubicBezTo>
                    <a:pt x="185" y="45"/>
                    <a:pt x="168" y="55"/>
                    <a:pt x="159" y="58"/>
                  </a:cubicBezTo>
                  <a:cubicBezTo>
                    <a:pt x="151" y="61"/>
                    <a:pt x="139" y="68"/>
                    <a:pt x="130" y="69"/>
                  </a:cubicBezTo>
                  <a:cubicBezTo>
                    <a:pt x="129" y="69"/>
                    <a:pt x="129" y="70"/>
                    <a:pt x="129" y="70"/>
                  </a:cubicBezTo>
                  <a:cubicBezTo>
                    <a:pt x="130" y="71"/>
                    <a:pt x="129" y="71"/>
                    <a:pt x="130" y="71"/>
                  </a:cubicBezTo>
                  <a:cubicBezTo>
                    <a:pt x="140" y="77"/>
                    <a:pt x="151" y="88"/>
                    <a:pt x="156" y="99"/>
                  </a:cubicBezTo>
                  <a:close/>
                  <a:moveTo>
                    <a:pt x="136" y="102"/>
                  </a:moveTo>
                  <a:cubicBezTo>
                    <a:pt x="136" y="95"/>
                    <a:pt x="123" y="78"/>
                    <a:pt x="122" y="73"/>
                  </a:cubicBezTo>
                  <a:cubicBezTo>
                    <a:pt x="119" y="73"/>
                    <a:pt x="115" y="74"/>
                    <a:pt x="112" y="75"/>
                  </a:cubicBezTo>
                  <a:cubicBezTo>
                    <a:pt x="114" y="82"/>
                    <a:pt x="122" y="86"/>
                    <a:pt x="120" y="93"/>
                  </a:cubicBezTo>
                  <a:cubicBezTo>
                    <a:pt x="120" y="96"/>
                    <a:pt x="115" y="103"/>
                    <a:pt x="113" y="103"/>
                  </a:cubicBezTo>
                  <a:cubicBezTo>
                    <a:pt x="111" y="103"/>
                    <a:pt x="111" y="103"/>
                    <a:pt x="109" y="106"/>
                  </a:cubicBezTo>
                  <a:cubicBezTo>
                    <a:pt x="105" y="112"/>
                    <a:pt x="99" y="118"/>
                    <a:pt x="99" y="123"/>
                  </a:cubicBezTo>
                  <a:cubicBezTo>
                    <a:pt x="102" y="125"/>
                    <a:pt x="104" y="127"/>
                    <a:pt x="105" y="129"/>
                  </a:cubicBezTo>
                  <a:cubicBezTo>
                    <a:pt x="107" y="131"/>
                    <a:pt x="107" y="130"/>
                    <a:pt x="107" y="128"/>
                  </a:cubicBezTo>
                  <a:cubicBezTo>
                    <a:pt x="107" y="123"/>
                    <a:pt x="107" y="118"/>
                    <a:pt x="107" y="113"/>
                  </a:cubicBezTo>
                  <a:cubicBezTo>
                    <a:pt x="107" y="109"/>
                    <a:pt x="111" y="112"/>
                    <a:pt x="111" y="114"/>
                  </a:cubicBezTo>
                  <a:cubicBezTo>
                    <a:pt x="112" y="116"/>
                    <a:pt x="113" y="125"/>
                    <a:pt x="115" y="125"/>
                  </a:cubicBezTo>
                  <a:cubicBezTo>
                    <a:pt x="119" y="122"/>
                    <a:pt x="136" y="107"/>
                    <a:pt x="13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" name="íṣḻiḍê"/>
            <p:cNvSpPr/>
            <p:nvPr/>
          </p:nvSpPr>
          <p:spPr bwMode="auto">
            <a:xfrm>
              <a:off x="3209925" y="2844801"/>
              <a:ext cx="1184275" cy="1173163"/>
            </a:xfrm>
            <a:custGeom>
              <a:avLst/>
              <a:gdLst>
                <a:gd name="T0" fmla="*/ 217 w 359"/>
                <a:gd name="T1" fmla="*/ 4 h 355"/>
                <a:gd name="T2" fmla="*/ 234 w 359"/>
                <a:gd name="T3" fmla="*/ 29 h 355"/>
                <a:gd name="T4" fmla="*/ 260 w 359"/>
                <a:gd name="T5" fmla="*/ 19 h 355"/>
                <a:gd name="T6" fmla="*/ 270 w 359"/>
                <a:gd name="T7" fmla="*/ 48 h 355"/>
                <a:gd name="T8" fmla="*/ 299 w 359"/>
                <a:gd name="T9" fmla="*/ 46 h 355"/>
                <a:gd name="T10" fmla="*/ 301 w 359"/>
                <a:gd name="T11" fmla="*/ 76 h 355"/>
                <a:gd name="T12" fmla="*/ 330 w 359"/>
                <a:gd name="T13" fmla="*/ 81 h 355"/>
                <a:gd name="T14" fmla="*/ 324 w 359"/>
                <a:gd name="T15" fmla="*/ 110 h 355"/>
                <a:gd name="T16" fmla="*/ 350 w 359"/>
                <a:gd name="T17" fmla="*/ 123 h 355"/>
                <a:gd name="T18" fmla="*/ 337 w 359"/>
                <a:gd name="T19" fmla="*/ 150 h 355"/>
                <a:gd name="T20" fmla="*/ 359 w 359"/>
                <a:gd name="T21" fmla="*/ 172 h 355"/>
                <a:gd name="T22" fmla="*/ 338 w 359"/>
                <a:gd name="T23" fmla="*/ 194 h 355"/>
                <a:gd name="T24" fmla="*/ 335 w 359"/>
                <a:gd name="T25" fmla="*/ 213 h 355"/>
                <a:gd name="T26" fmla="*/ 348 w 359"/>
                <a:gd name="T27" fmla="*/ 240 h 355"/>
                <a:gd name="T28" fmla="*/ 321 w 359"/>
                <a:gd name="T29" fmla="*/ 251 h 355"/>
                <a:gd name="T30" fmla="*/ 326 w 359"/>
                <a:gd name="T31" fmla="*/ 281 h 355"/>
                <a:gd name="T32" fmla="*/ 296 w 359"/>
                <a:gd name="T33" fmla="*/ 285 h 355"/>
                <a:gd name="T34" fmla="*/ 293 w 359"/>
                <a:gd name="T35" fmla="*/ 315 h 355"/>
                <a:gd name="T36" fmla="*/ 271 w 359"/>
                <a:gd name="T37" fmla="*/ 307 h 355"/>
                <a:gd name="T38" fmla="*/ 261 w 359"/>
                <a:gd name="T39" fmla="*/ 337 h 355"/>
                <a:gd name="T40" fmla="*/ 234 w 359"/>
                <a:gd name="T41" fmla="*/ 327 h 355"/>
                <a:gd name="T42" fmla="*/ 217 w 359"/>
                <a:gd name="T43" fmla="*/ 352 h 355"/>
                <a:gd name="T44" fmla="*/ 193 w 359"/>
                <a:gd name="T45" fmla="*/ 336 h 355"/>
                <a:gd name="T46" fmla="*/ 170 w 359"/>
                <a:gd name="T47" fmla="*/ 355 h 355"/>
                <a:gd name="T48" fmla="*/ 151 w 359"/>
                <a:gd name="T49" fmla="*/ 334 h 355"/>
                <a:gd name="T50" fmla="*/ 123 w 359"/>
                <a:gd name="T51" fmla="*/ 347 h 355"/>
                <a:gd name="T52" fmla="*/ 109 w 359"/>
                <a:gd name="T53" fmla="*/ 319 h 355"/>
                <a:gd name="T54" fmla="*/ 78 w 359"/>
                <a:gd name="T55" fmla="*/ 325 h 355"/>
                <a:gd name="T56" fmla="*/ 83 w 359"/>
                <a:gd name="T57" fmla="*/ 303 h 355"/>
                <a:gd name="T58" fmla="*/ 59 w 359"/>
                <a:gd name="T59" fmla="*/ 310 h 355"/>
                <a:gd name="T60" fmla="*/ 58 w 359"/>
                <a:gd name="T61" fmla="*/ 280 h 355"/>
                <a:gd name="T62" fmla="*/ 29 w 359"/>
                <a:gd name="T63" fmla="*/ 274 h 355"/>
                <a:gd name="T64" fmla="*/ 35 w 359"/>
                <a:gd name="T65" fmla="*/ 245 h 355"/>
                <a:gd name="T66" fmla="*/ 9 w 359"/>
                <a:gd name="T67" fmla="*/ 232 h 355"/>
                <a:gd name="T68" fmla="*/ 3 w 359"/>
                <a:gd name="T69" fmla="*/ 211 h 355"/>
                <a:gd name="T70" fmla="*/ 22 w 359"/>
                <a:gd name="T71" fmla="*/ 206 h 355"/>
                <a:gd name="T72" fmla="*/ 20 w 359"/>
                <a:gd name="T73" fmla="*/ 191 h 355"/>
                <a:gd name="T74" fmla="*/ 0 w 359"/>
                <a:gd name="T75" fmla="*/ 178 h 355"/>
                <a:gd name="T76" fmla="*/ 20 w 359"/>
                <a:gd name="T77" fmla="*/ 168 h 355"/>
                <a:gd name="T78" fmla="*/ 3 w 359"/>
                <a:gd name="T79" fmla="*/ 145 h 355"/>
                <a:gd name="T80" fmla="*/ 28 w 359"/>
                <a:gd name="T81" fmla="*/ 128 h 355"/>
                <a:gd name="T82" fmla="*/ 18 w 359"/>
                <a:gd name="T83" fmla="*/ 101 h 355"/>
                <a:gd name="T84" fmla="*/ 46 w 359"/>
                <a:gd name="T85" fmla="*/ 91 h 355"/>
                <a:gd name="T86" fmla="*/ 43 w 359"/>
                <a:gd name="T87" fmla="*/ 61 h 355"/>
                <a:gd name="T88" fmla="*/ 59 w 359"/>
                <a:gd name="T89" fmla="*/ 45 h 355"/>
                <a:gd name="T90" fmla="*/ 86 w 359"/>
                <a:gd name="T91" fmla="*/ 51 h 355"/>
                <a:gd name="T92" fmla="*/ 81 w 359"/>
                <a:gd name="T93" fmla="*/ 28 h 355"/>
                <a:gd name="T94" fmla="*/ 111 w 359"/>
                <a:gd name="T95" fmla="*/ 35 h 355"/>
                <a:gd name="T96" fmla="*/ 124 w 359"/>
                <a:gd name="T97" fmla="*/ 9 h 355"/>
                <a:gd name="T98" fmla="*/ 151 w 359"/>
                <a:gd name="T99" fmla="*/ 22 h 355"/>
                <a:gd name="T100" fmla="*/ 170 w 359"/>
                <a:gd name="T101" fmla="*/ 0 h 355"/>
                <a:gd name="T102" fmla="*/ 193 w 359"/>
                <a:gd name="T103" fmla="*/ 20 h 355"/>
                <a:gd name="T104" fmla="*/ 82 w 359"/>
                <a:gd name="T105" fmla="*/ 280 h 355"/>
                <a:gd name="T106" fmla="*/ 322 w 359"/>
                <a:gd name="T107" fmla="*/ 178 h 355"/>
                <a:gd name="T108" fmla="*/ 38 w 359"/>
                <a:gd name="T109" fmla="*/ 178 h 355"/>
                <a:gd name="T110" fmla="*/ 267 w 359"/>
                <a:gd name="T111" fmla="*/ 290 h 355"/>
                <a:gd name="T112" fmla="*/ 180 w 359"/>
                <a:gd name="T113" fmla="*/ 32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9" h="355">
                  <a:moveTo>
                    <a:pt x="212" y="23"/>
                  </a:moveTo>
                  <a:cubicBezTo>
                    <a:pt x="217" y="4"/>
                    <a:pt x="217" y="4"/>
                    <a:pt x="217" y="4"/>
                  </a:cubicBezTo>
                  <a:cubicBezTo>
                    <a:pt x="239" y="11"/>
                    <a:pt x="239" y="11"/>
                    <a:pt x="239" y="11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39" y="31"/>
                    <a:pt x="245" y="33"/>
                    <a:pt x="250" y="36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80" y="31"/>
                    <a:pt x="280" y="31"/>
                    <a:pt x="280" y="31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5" y="51"/>
                    <a:pt x="280" y="55"/>
                    <a:pt x="285" y="59"/>
                  </a:cubicBezTo>
                  <a:cubicBezTo>
                    <a:pt x="299" y="46"/>
                    <a:pt x="299" y="46"/>
                    <a:pt x="299" y="46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01" y="76"/>
                    <a:pt x="301" y="76"/>
                    <a:pt x="301" y="76"/>
                  </a:cubicBezTo>
                  <a:cubicBezTo>
                    <a:pt x="305" y="81"/>
                    <a:pt x="309" y="86"/>
                    <a:pt x="312" y="91"/>
                  </a:cubicBezTo>
                  <a:cubicBezTo>
                    <a:pt x="330" y="81"/>
                    <a:pt x="330" y="81"/>
                    <a:pt x="330" y="81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24" y="110"/>
                    <a:pt x="324" y="110"/>
                    <a:pt x="324" y="110"/>
                  </a:cubicBezTo>
                  <a:cubicBezTo>
                    <a:pt x="326" y="116"/>
                    <a:pt x="329" y="122"/>
                    <a:pt x="331" y="128"/>
                  </a:cubicBezTo>
                  <a:cubicBezTo>
                    <a:pt x="350" y="123"/>
                    <a:pt x="350" y="123"/>
                    <a:pt x="350" y="123"/>
                  </a:cubicBezTo>
                  <a:cubicBezTo>
                    <a:pt x="356" y="145"/>
                    <a:pt x="356" y="145"/>
                    <a:pt x="356" y="145"/>
                  </a:cubicBezTo>
                  <a:cubicBezTo>
                    <a:pt x="337" y="150"/>
                    <a:pt x="337" y="150"/>
                    <a:pt x="337" y="150"/>
                  </a:cubicBezTo>
                  <a:cubicBezTo>
                    <a:pt x="338" y="157"/>
                    <a:pt x="339" y="164"/>
                    <a:pt x="339" y="171"/>
                  </a:cubicBezTo>
                  <a:cubicBezTo>
                    <a:pt x="359" y="172"/>
                    <a:pt x="359" y="172"/>
                    <a:pt x="359" y="172"/>
                  </a:cubicBezTo>
                  <a:cubicBezTo>
                    <a:pt x="358" y="194"/>
                    <a:pt x="358" y="194"/>
                    <a:pt x="358" y="194"/>
                  </a:cubicBezTo>
                  <a:cubicBezTo>
                    <a:pt x="338" y="194"/>
                    <a:pt x="338" y="194"/>
                    <a:pt x="338" y="194"/>
                  </a:cubicBezTo>
                  <a:cubicBezTo>
                    <a:pt x="338" y="195"/>
                    <a:pt x="338" y="196"/>
                    <a:pt x="338" y="198"/>
                  </a:cubicBezTo>
                  <a:cubicBezTo>
                    <a:pt x="337" y="203"/>
                    <a:pt x="336" y="208"/>
                    <a:pt x="335" y="213"/>
                  </a:cubicBezTo>
                  <a:cubicBezTo>
                    <a:pt x="354" y="218"/>
                    <a:pt x="354" y="218"/>
                    <a:pt x="354" y="218"/>
                  </a:cubicBezTo>
                  <a:cubicBezTo>
                    <a:pt x="348" y="240"/>
                    <a:pt x="348" y="240"/>
                    <a:pt x="348" y="240"/>
                  </a:cubicBezTo>
                  <a:cubicBezTo>
                    <a:pt x="329" y="234"/>
                    <a:pt x="329" y="234"/>
                    <a:pt x="329" y="234"/>
                  </a:cubicBezTo>
                  <a:cubicBezTo>
                    <a:pt x="326" y="240"/>
                    <a:pt x="324" y="246"/>
                    <a:pt x="321" y="251"/>
                  </a:cubicBezTo>
                  <a:cubicBezTo>
                    <a:pt x="338" y="261"/>
                    <a:pt x="338" y="261"/>
                    <a:pt x="338" y="261"/>
                  </a:cubicBezTo>
                  <a:cubicBezTo>
                    <a:pt x="326" y="281"/>
                    <a:pt x="326" y="281"/>
                    <a:pt x="326" y="281"/>
                  </a:cubicBezTo>
                  <a:cubicBezTo>
                    <a:pt x="309" y="271"/>
                    <a:pt x="309" y="271"/>
                    <a:pt x="309" y="271"/>
                  </a:cubicBezTo>
                  <a:cubicBezTo>
                    <a:pt x="305" y="276"/>
                    <a:pt x="301" y="281"/>
                    <a:pt x="296" y="285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293" y="315"/>
                    <a:pt x="293" y="315"/>
                    <a:pt x="293" y="315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7" y="303"/>
                    <a:pt x="274" y="305"/>
                    <a:pt x="271" y="307"/>
                  </a:cubicBezTo>
                  <a:cubicBezTo>
                    <a:pt x="281" y="325"/>
                    <a:pt x="281" y="325"/>
                    <a:pt x="281" y="325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51" y="319"/>
                    <a:pt x="251" y="319"/>
                    <a:pt x="251" y="319"/>
                  </a:cubicBezTo>
                  <a:cubicBezTo>
                    <a:pt x="246" y="322"/>
                    <a:pt x="240" y="325"/>
                    <a:pt x="234" y="327"/>
                  </a:cubicBezTo>
                  <a:cubicBezTo>
                    <a:pt x="239" y="346"/>
                    <a:pt x="239" y="346"/>
                    <a:pt x="239" y="346"/>
                  </a:cubicBezTo>
                  <a:cubicBezTo>
                    <a:pt x="217" y="352"/>
                    <a:pt x="217" y="352"/>
                    <a:pt x="217" y="352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05" y="334"/>
                    <a:pt x="199" y="335"/>
                    <a:pt x="193" y="336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70" y="355"/>
                    <a:pt x="170" y="355"/>
                    <a:pt x="170" y="355"/>
                  </a:cubicBezTo>
                  <a:cubicBezTo>
                    <a:pt x="170" y="336"/>
                    <a:pt x="170" y="336"/>
                    <a:pt x="170" y="336"/>
                  </a:cubicBezTo>
                  <a:cubicBezTo>
                    <a:pt x="163" y="336"/>
                    <a:pt x="157" y="335"/>
                    <a:pt x="151" y="334"/>
                  </a:cubicBezTo>
                  <a:cubicBezTo>
                    <a:pt x="146" y="353"/>
                    <a:pt x="146" y="353"/>
                    <a:pt x="146" y="353"/>
                  </a:cubicBezTo>
                  <a:cubicBezTo>
                    <a:pt x="123" y="347"/>
                    <a:pt x="123" y="347"/>
                    <a:pt x="123" y="347"/>
                  </a:cubicBezTo>
                  <a:cubicBezTo>
                    <a:pt x="129" y="328"/>
                    <a:pt x="129" y="328"/>
                    <a:pt x="129" y="328"/>
                  </a:cubicBezTo>
                  <a:cubicBezTo>
                    <a:pt x="122" y="325"/>
                    <a:pt x="115" y="322"/>
                    <a:pt x="109" y="319"/>
                  </a:cubicBezTo>
                  <a:cubicBezTo>
                    <a:pt x="98" y="337"/>
                    <a:pt x="98" y="337"/>
                    <a:pt x="98" y="337"/>
                  </a:cubicBezTo>
                  <a:cubicBezTo>
                    <a:pt x="78" y="325"/>
                    <a:pt x="78" y="325"/>
                    <a:pt x="78" y="325"/>
                  </a:cubicBezTo>
                  <a:cubicBezTo>
                    <a:pt x="89" y="307"/>
                    <a:pt x="89" y="307"/>
                    <a:pt x="89" y="307"/>
                  </a:cubicBezTo>
                  <a:cubicBezTo>
                    <a:pt x="87" y="306"/>
                    <a:pt x="85" y="305"/>
                    <a:pt x="83" y="303"/>
                  </a:cubicBezTo>
                  <a:cubicBezTo>
                    <a:pt x="80" y="301"/>
                    <a:pt x="77" y="298"/>
                    <a:pt x="74" y="296"/>
                  </a:cubicBezTo>
                  <a:cubicBezTo>
                    <a:pt x="59" y="310"/>
                    <a:pt x="59" y="310"/>
                    <a:pt x="59" y="310"/>
                  </a:cubicBezTo>
                  <a:cubicBezTo>
                    <a:pt x="43" y="294"/>
                    <a:pt x="43" y="294"/>
                    <a:pt x="43" y="294"/>
                  </a:cubicBezTo>
                  <a:cubicBezTo>
                    <a:pt x="58" y="280"/>
                    <a:pt x="58" y="280"/>
                    <a:pt x="58" y="280"/>
                  </a:cubicBezTo>
                  <a:cubicBezTo>
                    <a:pt x="54" y="275"/>
                    <a:pt x="50" y="270"/>
                    <a:pt x="46" y="265"/>
                  </a:cubicBezTo>
                  <a:cubicBezTo>
                    <a:pt x="29" y="274"/>
                    <a:pt x="29" y="274"/>
                    <a:pt x="29" y="274"/>
                  </a:cubicBezTo>
                  <a:cubicBezTo>
                    <a:pt x="18" y="255"/>
                    <a:pt x="18" y="255"/>
                    <a:pt x="18" y="255"/>
                  </a:cubicBezTo>
                  <a:cubicBezTo>
                    <a:pt x="35" y="245"/>
                    <a:pt x="35" y="245"/>
                    <a:pt x="35" y="245"/>
                  </a:cubicBezTo>
                  <a:cubicBezTo>
                    <a:pt x="32" y="239"/>
                    <a:pt x="30" y="234"/>
                    <a:pt x="28" y="228"/>
                  </a:cubicBezTo>
                  <a:cubicBezTo>
                    <a:pt x="9" y="232"/>
                    <a:pt x="9" y="232"/>
                    <a:pt x="9" y="232"/>
                  </a:cubicBezTo>
                  <a:cubicBezTo>
                    <a:pt x="8" y="231"/>
                    <a:pt x="8" y="231"/>
                    <a:pt x="8" y="230"/>
                  </a:cubicBezTo>
                  <a:cubicBezTo>
                    <a:pt x="3" y="211"/>
                    <a:pt x="3" y="211"/>
                    <a:pt x="3" y="211"/>
                  </a:cubicBezTo>
                  <a:cubicBezTo>
                    <a:pt x="3" y="211"/>
                    <a:pt x="3" y="211"/>
                    <a:pt x="3" y="210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22" y="205"/>
                    <a:pt x="22" y="204"/>
                    <a:pt x="22" y="204"/>
                  </a:cubicBezTo>
                  <a:cubicBezTo>
                    <a:pt x="21" y="200"/>
                    <a:pt x="21" y="195"/>
                    <a:pt x="20" y="191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86"/>
                    <a:pt x="0" y="182"/>
                    <a:pt x="0" y="178"/>
                  </a:cubicBezTo>
                  <a:cubicBezTo>
                    <a:pt x="0" y="175"/>
                    <a:pt x="0" y="171"/>
                    <a:pt x="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1" y="162"/>
                    <a:pt x="21" y="156"/>
                    <a:pt x="22" y="150"/>
                  </a:cubicBezTo>
                  <a:cubicBezTo>
                    <a:pt x="3" y="145"/>
                    <a:pt x="3" y="145"/>
                    <a:pt x="3" y="145"/>
                  </a:cubicBezTo>
                  <a:cubicBezTo>
                    <a:pt x="5" y="137"/>
                    <a:pt x="7" y="130"/>
                    <a:pt x="9" y="123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30" y="122"/>
                    <a:pt x="32" y="116"/>
                    <a:pt x="35" y="110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21" y="94"/>
                    <a:pt x="25" y="87"/>
                    <a:pt x="29" y="8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85"/>
                    <a:pt x="54" y="81"/>
                    <a:pt x="58" y="76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4" y="60"/>
                    <a:pt x="45" y="60"/>
                    <a:pt x="46" y="59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8" y="56"/>
                    <a:pt x="82" y="53"/>
                    <a:pt x="86" y="51"/>
                  </a:cubicBezTo>
                  <a:cubicBezTo>
                    <a:pt x="87" y="49"/>
                    <a:pt x="89" y="48"/>
                    <a:pt x="91" y="47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7" y="33"/>
                    <a:pt x="122" y="30"/>
                    <a:pt x="128" y="28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7" y="21"/>
                    <a:pt x="163" y="20"/>
                    <a:pt x="170" y="2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9" y="20"/>
                    <a:pt x="205" y="21"/>
                    <a:pt x="212" y="23"/>
                  </a:cubicBezTo>
                  <a:close/>
                  <a:moveTo>
                    <a:pt x="82" y="280"/>
                  </a:moveTo>
                  <a:cubicBezTo>
                    <a:pt x="278" y="280"/>
                    <a:pt x="278" y="280"/>
                    <a:pt x="278" y="280"/>
                  </a:cubicBezTo>
                  <a:cubicBezTo>
                    <a:pt x="305" y="254"/>
                    <a:pt x="322" y="218"/>
                    <a:pt x="322" y="178"/>
                  </a:cubicBezTo>
                  <a:cubicBezTo>
                    <a:pt x="322" y="100"/>
                    <a:pt x="258" y="36"/>
                    <a:pt x="180" y="36"/>
                  </a:cubicBezTo>
                  <a:cubicBezTo>
                    <a:pt x="102" y="36"/>
                    <a:pt x="38" y="100"/>
                    <a:pt x="38" y="178"/>
                  </a:cubicBezTo>
                  <a:cubicBezTo>
                    <a:pt x="38" y="218"/>
                    <a:pt x="55" y="254"/>
                    <a:pt x="82" y="280"/>
                  </a:cubicBezTo>
                  <a:close/>
                  <a:moveTo>
                    <a:pt x="267" y="290"/>
                  </a:moveTo>
                  <a:cubicBezTo>
                    <a:pt x="92" y="290"/>
                    <a:pt x="92" y="290"/>
                    <a:pt x="92" y="290"/>
                  </a:cubicBezTo>
                  <a:cubicBezTo>
                    <a:pt x="117" y="309"/>
                    <a:pt x="147" y="320"/>
                    <a:pt x="180" y="320"/>
                  </a:cubicBezTo>
                  <a:cubicBezTo>
                    <a:pt x="213" y="320"/>
                    <a:pt x="243" y="309"/>
                    <a:pt x="267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" name="iš1iḓé"/>
            <p:cNvSpPr/>
            <p:nvPr/>
          </p:nvSpPr>
          <p:spPr bwMode="auto">
            <a:xfrm>
              <a:off x="3635375" y="3617913"/>
              <a:ext cx="355600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" name="işľiḑè"/>
            <p:cNvSpPr/>
            <p:nvPr/>
          </p:nvSpPr>
          <p:spPr bwMode="auto">
            <a:xfrm>
              <a:off x="3576638" y="3654426"/>
              <a:ext cx="474663" cy="101600"/>
            </a:xfrm>
            <a:custGeom>
              <a:avLst/>
              <a:gdLst>
                <a:gd name="T0" fmla="*/ 0 w 144"/>
                <a:gd name="T1" fmla="*/ 0 h 31"/>
                <a:gd name="T2" fmla="*/ 144 w 144"/>
                <a:gd name="T3" fmla="*/ 0 h 31"/>
                <a:gd name="T4" fmla="*/ 144 w 144"/>
                <a:gd name="T5" fmla="*/ 31 h 31"/>
                <a:gd name="T6" fmla="*/ 0 w 144"/>
                <a:gd name="T7" fmla="*/ 31 h 31"/>
                <a:gd name="T8" fmla="*/ 0 w 144"/>
                <a:gd name="T9" fmla="*/ 0 h 31"/>
                <a:gd name="T10" fmla="*/ 41 w 144"/>
                <a:gd name="T11" fmla="*/ 5 h 31"/>
                <a:gd name="T12" fmla="*/ 36 w 144"/>
                <a:gd name="T13" fmla="*/ 5 h 31"/>
                <a:gd name="T14" fmla="*/ 30 w 144"/>
                <a:gd name="T15" fmla="*/ 10 h 31"/>
                <a:gd name="T16" fmla="*/ 30 w 144"/>
                <a:gd name="T17" fmla="*/ 15 h 31"/>
                <a:gd name="T18" fmla="*/ 35 w 144"/>
                <a:gd name="T19" fmla="*/ 15 h 31"/>
                <a:gd name="T20" fmla="*/ 35 w 144"/>
                <a:gd name="T21" fmla="*/ 28 h 31"/>
                <a:gd name="T22" fmla="*/ 41 w 144"/>
                <a:gd name="T23" fmla="*/ 28 h 31"/>
                <a:gd name="T24" fmla="*/ 41 w 144"/>
                <a:gd name="T25" fmla="*/ 5 h 31"/>
                <a:gd name="T26" fmla="*/ 61 w 144"/>
                <a:gd name="T27" fmla="*/ 23 h 31"/>
                <a:gd name="T28" fmla="*/ 64 w 144"/>
                <a:gd name="T29" fmla="*/ 21 h 31"/>
                <a:gd name="T30" fmla="*/ 61 w 144"/>
                <a:gd name="T31" fmla="*/ 18 h 31"/>
                <a:gd name="T32" fmla="*/ 58 w 144"/>
                <a:gd name="T33" fmla="*/ 21 h 31"/>
                <a:gd name="T34" fmla="*/ 61 w 144"/>
                <a:gd name="T35" fmla="*/ 23 h 31"/>
                <a:gd name="T36" fmla="*/ 61 w 144"/>
                <a:gd name="T37" fmla="*/ 14 h 31"/>
                <a:gd name="T38" fmla="*/ 63 w 144"/>
                <a:gd name="T39" fmla="*/ 12 h 31"/>
                <a:gd name="T40" fmla="*/ 61 w 144"/>
                <a:gd name="T41" fmla="*/ 9 h 31"/>
                <a:gd name="T42" fmla="*/ 58 w 144"/>
                <a:gd name="T43" fmla="*/ 12 h 31"/>
                <a:gd name="T44" fmla="*/ 61 w 144"/>
                <a:gd name="T45" fmla="*/ 14 h 31"/>
                <a:gd name="T46" fmla="*/ 55 w 144"/>
                <a:gd name="T47" fmla="*/ 16 h 31"/>
                <a:gd name="T48" fmla="*/ 51 w 144"/>
                <a:gd name="T49" fmla="*/ 21 h 31"/>
                <a:gd name="T50" fmla="*/ 61 w 144"/>
                <a:gd name="T51" fmla="*/ 28 h 31"/>
                <a:gd name="T52" fmla="*/ 70 w 144"/>
                <a:gd name="T53" fmla="*/ 21 h 31"/>
                <a:gd name="T54" fmla="*/ 67 w 144"/>
                <a:gd name="T55" fmla="*/ 16 h 31"/>
                <a:gd name="T56" fmla="*/ 70 w 144"/>
                <a:gd name="T57" fmla="*/ 11 h 31"/>
                <a:gd name="T58" fmla="*/ 61 w 144"/>
                <a:gd name="T59" fmla="*/ 5 h 31"/>
                <a:gd name="T60" fmla="*/ 52 w 144"/>
                <a:gd name="T61" fmla="*/ 11 h 31"/>
                <a:gd name="T62" fmla="*/ 55 w 144"/>
                <a:gd name="T63" fmla="*/ 16 h 31"/>
                <a:gd name="T64" fmla="*/ 84 w 144"/>
                <a:gd name="T65" fmla="*/ 16 h 31"/>
                <a:gd name="T66" fmla="*/ 87 w 144"/>
                <a:gd name="T67" fmla="*/ 13 h 31"/>
                <a:gd name="T68" fmla="*/ 84 w 144"/>
                <a:gd name="T69" fmla="*/ 10 h 31"/>
                <a:gd name="T70" fmla="*/ 81 w 144"/>
                <a:gd name="T71" fmla="*/ 13 h 31"/>
                <a:gd name="T72" fmla="*/ 84 w 144"/>
                <a:gd name="T73" fmla="*/ 16 h 31"/>
                <a:gd name="T74" fmla="*/ 75 w 144"/>
                <a:gd name="T75" fmla="*/ 22 h 31"/>
                <a:gd name="T76" fmla="*/ 84 w 144"/>
                <a:gd name="T77" fmla="*/ 28 h 31"/>
                <a:gd name="T78" fmla="*/ 94 w 144"/>
                <a:gd name="T79" fmla="*/ 17 h 31"/>
                <a:gd name="T80" fmla="*/ 83 w 144"/>
                <a:gd name="T81" fmla="*/ 5 h 31"/>
                <a:gd name="T82" fmla="*/ 74 w 144"/>
                <a:gd name="T83" fmla="*/ 13 h 31"/>
                <a:gd name="T84" fmla="*/ 82 w 144"/>
                <a:gd name="T85" fmla="*/ 20 h 31"/>
                <a:gd name="T86" fmla="*/ 87 w 144"/>
                <a:gd name="T87" fmla="*/ 19 h 31"/>
                <a:gd name="T88" fmla="*/ 84 w 144"/>
                <a:gd name="T89" fmla="*/ 24 h 31"/>
                <a:gd name="T90" fmla="*/ 81 w 144"/>
                <a:gd name="T91" fmla="*/ 22 h 31"/>
                <a:gd name="T92" fmla="*/ 75 w 144"/>
                <a:gd name="T93" fmla="*/ 22 h 31"/>
                <a:gd name="T94" fmla="*/ 108 w 144"/>
                <a:gd name="T95" fmla="*/ 17 h 31"/>
                <a:gd name="T96" fmla="*/ 105 w 144"/>
                <a:gd name="T97" fmla="*/ 21 h 31"/>
                <a:gd name="T98" fmla="*/ 108 w 144"/>
                <a:gd name="T99" fmla="*/ 24 h 31"/>
                <a:gd name="T100" fmla="*/ 111 w 144"/>
                <a:gd name="T101" fmla="*/ 20 h 31"/>
                <a:gd name="T102" fmla="*/ 108 w 144"/>
                <a:gd name="T103" fmla="*/ 17 h 31"/>
                <a:gd name="T104" fmla="*/ 117 w 144"/>
                <a:gd name="T105" fmla="*/ 11 h 31"/>
                <a:gd name="T106" fmla="*/ 108 w 144"/>
                <a:gd name="T107" fmla="*/ 5 h 31"/>
                <a:gd name="T108" fmla="*/ 98 w 144"/>
                <a:gd name="T109" fmla="*/ 17 h 31"/>
                <a:gd name="T110" fmla="*/ 109 w 144"/>
                <a:gd name="T111" fmla="*/ 28 h 31"/>
                <a:gd name="T112" fmla="*/ 118 w 144"/>
                <a:gd name="T113" fmla="*/ 20 h 31"/>
                <a:gd name="T114" fmla="*/ 110 w 144"/>
                <a:gd name="T115" fmla="*/ 13 h 31"/>
                <a:gd name="T116" fmla="*/ 105 w 144"/>
                <a:gd name="T117" fmla="*/ 15 h 31"/>
                <a:gd name="T118" fmla="*/ 108 w 144"/>
                <a:gd name="T119" fmla="*/ 9 h 31"/>
                <a:gd name="T120" fmla="*/ 111 w 144"/>
                <a:gd name="T121" fmla="*/ 11 h 31"/>
                <a:gd name="T122" fmla="*/ 117 w 144"/>
                <a:gd name="T123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31">
                  <a:moveTo>
                    <a:pt x="0" y="0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1" y="5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36" y="8"/>
                    <a:pt x="33" y="10"/>
                    <a:pt x="30" y="10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5"/>
                    <a:pt x="41" y="5"/>
                    <a:pt x="41" y="5"/>
                  </a:cubicBezTo>
                  <a:close/>
                  <a:moveTo>
                    <a:pt x="61" y="23"/>
                  </a:moveTo>
                  <a:cubicBezTo>
                    <a:pt x="63" y="23"/>
                    <a:pt x="64" y="22"/>
                    <a:pt x="64" y="21"/>
                  </a:cubicBezTo>
                  <a:cubicBezTo>
                    <a:pt x="64" y="19"/>
                    <a:pt x="63" y="18"/>
                    <a:pt x="61" y="18"/>
                  </a:cubicBezTo>
                  <a:cubicBezTo>
                    <a:pt x="59" y="18"/>
                    <a:pt x="58" y="19"/>
                    <a:pt x="58" y="21"/>
                  </a:cubicBezTo>
                  <a:cubicBezTo>
                    <a:pt x="58" y="23"/>
                    <a:pt x="59" y="24"/>
                    <a:pt x="61" y="23"/>
                  </a:cubicBezTo>
                  <a:close/>
                  <a:moveTo>
                    <a:pt x="61" y="14"/>
                  </a:moveTo>
                  <a:cubicBezTo>
                    <a:pt x="62" y="14"/>
                    <a:pt x="63" y="13"/>
                    <a:pt x="63" y="12"/>
                  </a:cubicBezTo>
                  <a:cubicBezTo>
                    <a:pt x="63" y="10"/>
                    <a:pt x="62" y="9"/>
                    <a:pt x="61" y="9"/>
                  </a:cubicBezTo>
                  <a:cubicBezTo>
                    <a:pt x="59" y="9"/>
                    <a:pt x="58" y="10"/>
                    <a:pt x="58" y="12"/>
                  </a:cubicBezTo>
                  <a:cubicBezTo>
                    <a:pt x="58" y="13"/>
                    <a:pt x="59" y="14"/>
                    <a:pt x="61" y="14"/>
                  </a:cubicBezTo>
                  <a:close/>
                  <a:moveTo>
                    <a:pt x="55" y="16"/>
                  </a:moveTo>
                  <a:cubicBezTo>
                    <a:pt x="52" y="17"/>
                    <a:pt x="51" y="19"/>
                    <a:pt x="51" y="21"/>
                  </a:cubicBezTo>
                  <a:cubicBezTo>
                    <a:pt x="51" y="26"/>
                    <a:pt x="54" y="28"/>
                    <a:pt x="61" y="28"/>
                  </a:cubicBezTo>
                  <a:cubicBezTo>
                    <a:pt x="67" y="28"/>
                    <a:pt x="70" y="26"/>
                    <a:pt x="70" y="21"/>
                  </a:cubicBezTo>
                  <a:cubicBezTo>
                    <a:pt x="70" y="19"/>
                    <a:pt x="69" y="17"/>
                    <a:pt x="67" y="16"/>
                  </a:cubicBezTo>
                  <a:cubicBezTo>
                    <a:pt x="69" y="15"/>
                    <a:pt x="70" y="14"/>
                    <a:pt x="70" y="11"/>
                  </a:cubicBezTo>
                  <a:cubicBezTo>
                    <a:pt x="69" y="7"/>
                    <a:pt x="66" y="5"/>
                    <a:pt x="61" y="5"/>
                  </a:cubicBezTo>
                  <a:cubicBezTo>
                    <a:pt x="55" y="5"/>
                    <a:pt x="52" y="7"/>
                    <a:pt x="52" y="11"/>
                  </a:cubicBezTo>
                  <a:cubicBezTo>
                    <a:pt x="51" y="13"/>
                    <a:pt x="52" y="15"/>
                    <a:pt x="55" y="16"/>
                  </a:cubicBezTo>
                  <a:close/>
                  <a:moveTo>
                    <a:pt x="84" y="16"/>
                  </a:moveTo>
                  <a:cubicBezTo>
                    <a:pt x="86" y="16"/>
                    <a:pt x="87" y="15"/>
                    <a:pt x="87" y="13"/>
                  </a:cubicBezTo>
                  <a:cubicBezTo>
                    <a:pt x="87" y="11"/>
                    <a:pt x="86" y="10"/>
                    <a:pt x="84" y="10"/>
                  </a:cubicBezTo>
                  <a:cubicBezTo>
                    <a:pt x="82" y="10"/>
                    <a:pt x="81" y="11"/>
                    <a:pt x="81" y="13"/>
                  </a:cubicBezTo>
                  <a:cubicBezTo>
                    <a:pt x="81" y="15"/>
                    <a:pt x="82" y="16"/>
                    <a:pt x="84" y="16"/>
                  </a:cubicBezTo>
                  <a:close/>
                  <a:moveTo>
                    <a:pt x="75" y="22"/>
                  </a:moveTo>
                  <a:cubicBezTo>
                    <a:pt x="76" y="26"/>
                    <a:pt x="79" y="28"/>
                    <a:pt x="84" y="28"/>
                  </a:cubicBezTo>
                  <a:cubicBezTo>
                    <a:pt x="90" y="28"/>
                    <a:pt x="94" y="24"/>
                    <a:pt x="94" y="17"/>
                  </a:cubicBezTo>
                  <a:cubicBezTo>
                    <a:pt x="94" y="9"/>
                    <a:pt x="90" y="5"/>
                    <a:pt x="83" y="5"/>
                  </a:cubicBezTo>
                  <a:cubicBezTo>
                    <a:pt x="77" y="5"/>
                    <a:pt x="74" y="8"/>
                    <a:pt x="74" y="13"/>
                  </a:cubicBezTo>
                  <a:cubicBezTo>
                    <a:pt x="75" y="18"/>
                    <a:pt x="77" y="20"/>
                    <a:pt x="82" y="20"/>
                  </a:cubicBezTo>
                  <a:cubicBezTo>
                    <a:pt x="84" y="20"/>
                    <a:pt x="86" y="20"/>
                    <a:pt x="87" y="19"/>
                  </a:cubicBezTo>
                  <a:cubicBezTo>
                    <a:pt x="87" y="22"/>
                    <a:pt x="86" y="24"/>
                    <a:pt x="84" y="24"/>
                  </a:cubicBezTo>
                  <a:cubicBezTo>
                    <a:pt x="82" y="24"/>
                    <a:pt x="81" y="23"/>
                    <a:pt x="81" y="22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108" y="17"/>
                  </a:moveTo>
                  <a:cubicBezTo>
                    <a:pt x="106" y="17"/>
                    <a:pt x="105" y="18"/>
                    <a:pt x="105" y="21"/>
                  </a:cubicBezTo>
                  <a:cubicBezTo>
                    <a:pt x="105" y="22"/>
                    <a:pt x="106" y="23"/>
                    <a:pt x="108" y="24"/>
                  </a:cubicBezTo>
                  <a:cubicBezTo>
                    <a:pt x="110" y="24"/>
                    <a:pt x="111" y="22"/>
                    <a:pt x="111" y="20"/>
                  </a:cubicBezTo>
                  <a:cubicBezTo>
                    <a:pt x="111" y="19"/>
                    <a:pt x="110" y="18"/>
                    <a:pt x="108" y="17"/>
                  </a:cubicBezTo>
                  <a:close/>
                  <a:moveTo>
                    <a:pt x="117" y="11"/>
                  </a:moveTo>
                  <a:cubicBezTo>
                    <a:pt x="116" y="7"/>
                    <a:pt x="113" y="5"/>
                    <a:pt x="108" y="5"/>
                  </a:cubicBezTo>
                  <a:cubicBezTo>
                    <a:pt x="101" y="5"/>
                    <a:pt x="98" y="9"/>
                    <a:pt x="98" y="17"/>
                  </a:cubicBezTo>
                  <a:cubicBezTo>
                    <a:pt x="98" y="24"/>
                    <a:pt x="101" y="28"/>
                    <a:pt x="109" y="28"/>
                  </a:cubicBezTo>
                  <a:cubicBezTo>
                    <a:pt x="114" y="28"/>
                    <a:pt x="117" y="25"/>
                    <a:pt x="118" y="20"/>
                  </a:cubicBezTo>
                  <a:cubicBezTo>
                    <a:pt x="117" y="16"/>
                    <a:pt x="115" y="13"/>
                    <a:pt x="110" y="13"/>
                  </a:cubicBezTo>
                  <a:cubicBezTo>
                    <a:pt x="108" y="13"/>
                    <a:pt x="106" y="14"/>
                    <a:pt x="105" y="15"/>
                  </a:cubicBezTo>
                  <a:cubicBezTo>
                    <a:pt x="105" y="11"/>
                    <a:pt x="106" y="9"/>
                    <a:pt x="108" y="9"/>
                  </a:cubicBezTo>
                  <a:cubicBezTo>
                    <a:pt x="109" y="9"/>
                    <a:pt x="110" y="10"/>
                    <a:pt x="111" y="11"/>
                  </a:cubicBezTo>
                  <a:lnTo>
                    <a:pt x="11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" name="ïṥlîḓe"/>
            <p:cNvSpPr/>
            <p:nvPr/>
          </p:nvSpPr>
          <p:spPr bwMode="auto">
            <a:xfrm>
              <a:off x="3810000" y="3059113"/>
              <a:ext cx="42863" cy="241300"/>
            </a:xfrm>
            <a:custGeom>
              <a:avLst/>
              <a:gdLst>
                <a:gd name="T0" fmla="*/ 0 w 13"/>
                <a:gd name="T1" fmla="*/ 70 h 73"/>
                <a:gd name="T2" fmla="*/ 0 w 13"/>
                <a:gd name="T3" fmla="*/ 51 h 73"/>
                <a:gd name="T4" fmla="*/ 0 w 13"/>
                <a:gd name="T5" fmla="*/ 3 h 73"/>
                <a:gd name="T6" fmla="*/ 2 w 13"/>
                <a:gd name="T7" fmla="*/ 0 h 73"/>
                <a:gd name="T8" fmla="*/ 11 w 13"/>
                <a:gd name="T9" fmla="*/ 0 h 73"/>
                <a:gd name="T10" fmla="*/ 13 w 13"/>
                <a:gd name="T11" fmla="*/ 3 h 73"/>
                <a:gd name="T12" fmla="*/ 13 w 13"/>
                <a:gd name="T13" fmla="*/ 51 h 73"/>
                <a:gd name="T14" fmla="*/ 13 w 13"/>
                <a:gd name="T15" fmla="*/ 70 h 73"/>
                <a:gd name="T16" fmla="*/ 13 w 13"/>
                <a:gd name="T17" fmla="*/ 73 h 73"/>
                <a:gd name="T18" fmla="*/ 11 w 13"/>
                <a:gd name="T19" fmla="*/ 73 h 73"/>
                <a:gd name="T20" fmla="*/ 2 w 13"/>
                <a:gd name="T21" fmla="*/ 73 h 73"/>
                <a:gd name="T22" fmla="*/ 0 w 13"/>
                <a:gd name="T23" fmla="*/ 73 h 73"/>
                <a:gd name="T24" fmla="*/ 0 w 13"/>
                <a:gd name="T25" fmla="*/ 70 h 73"/>
                <a:gd name="T26" fmla="*/ 0 w 13"/>
                <a:gd name="T27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73">
                  <a:moveTo>
                    <a:pt x="0" y="7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3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ïş1îdé"/>
            <p:cNvSpPr/>
            <p:nvPr/>
          </p:nvSpPr>
          <p:spPr bwMode="auto">
            <a:xfrm>
              <a:off x="3865563" y="3079751"/>
              <a:ext cx="188913" cy="239713"/>
            </a:xfrm>
            <a:custGeom>
              <a:avLst/>
              <a:gdLst>
                <a:gd name="T0" fmla="*/ 0 w 57"/>
                <a:gd name="T1" fmla="*/ 65 h 73"/>
                <a:gd name="T2" fmla="*/ 0 w 57"/>
                <a:gd name="T3" fmla="*/ 47 h 73"/>
                <a:gd name="T4" fmla="*/ 0 w 57"/>
                <a:gd name="T5" fmla="*/ 2 h 73"/>
                <a:gd name="T6" fmla="*/ 2 w 57"/>
                <a:gd name="T7" fmla="*/ 0 h 73"/>
                <a:gd name="T8" fmla="*/ 10 w 57"/>
                <a:gd name="T9" fmla="*/ 0 h 73"/>
                <a:gd name="T10" fmla="*/ 11 w 57"/>
                <a:gd name="T11" fmla="*/ 2 h 73"/>
                <a:gd name="T12" fmla="*/ 11 w 57"/>
                <a:gd name="T13" fmla="*/ 16 h 73"/>
                <a:gd name="T14" fmla="*/ 17 w 57"/>
                <a:gd name="T15" fmla="*/ 12 h 73"/>
                <a:gd name="T16" fmla="*/ 20 w 57"/>
                <a:gd name="T17" fmla="*/ 13 h 73"/>
                <a:gd name="T18" fmla="*/ 46 w 57"/>
                <a:gd name="T19" fmla="*/ 50 h 73"/>
                <a:gd name="T20" fmla="*/ 56 w 57"/>
                <a:gd name="T21" fmla="*/ 64 h 73"/>
                <a:gd name="T22" fmla="*/ 57 w 57"/>
                <a:gd name="T23" fmla="*/ 66 h 73"/>
                <a:gd name="T24" fmla="*/ 55 w 57"/>
                <a:gd name="T25" fmla="*/ 67 h 73"/>
                <a:gd name="T26" fmla="*/ 49 w 57"/>
                <a:gd name="T27" fmla="*/ 72 h 73"/>
                <a:gd name="T28" fmla="*/ 47 w 57"/>
                <a:gd name="T29" fmla="*/ 73 h 73"/>
                <a:gd name="T30" fmla="*/ 46 w 57"/>
                <a:gd name="T31" fmla="*/ 71 h 73"/>
                <a:gd name="T32" fmla="*/ 46 w 57"/>
                <a:gd name="T33" fmla="*/ 71 h 73"/>
                <a:gd name="T34" fmla="*/ 36 w 57"/>
                <a:gd name="T35" fmla="*/ 56 h 73"/>
                <a:gd name="T36" fmla="*/ 11 w 57"/>
                <a:gd name="T37" fmla="*/ 21 h 73"/>
                <a:gd name="T38" fmla="*/ 11 w 57"/>
                <a:gd name="T39" fmla="*/ 47 h 73"/>
                <a:gd name="T40" fmla="*/ 11 w 57"/>
                <a:gd name="T41" fmla="*/ 65 h 73"/>
                <a:gd name="T42" fmla="*/ 11 w 57"/>
                <a:gd name="T43" fmla="*/ 67 h 73"/>
                <a:gd name="T44" fmla="*/ 10 w 57"/>
                <a:gd name="T45" fmla="*/ 67 h 73"/>
                <a:gd name="T46" fmla="*/ 2 w 57"/>
                <a:gd name="T47" fmla="*/ 67 h 73"/>
                <a:gd name="T48" fmla="*/ 0 w 57"/>
                <a:gd name="T49" fmla="*/ 67 h 73"/>
                <a:gd name="T50" fmla="*/ 0 w 57"/>
                <a:gd name="T51" fmla="*/ 65 h 73"/>
                <a:gd name="T52" fmla="*/ 0 w 57"/>
                <a:gd name="T53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" h="73">
                  <a:moveTo>
                    <a:pt x="0" y="65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9" y="12"/>
                    <a:pt x="20" y="13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îṩľídé"/>
            <p:cNvSpPr/>
            <p:nvPr/>
          </p:nvSpPr>
          <p:spPr bwMode="auto">
            <a:xfrm>
              <a:off x="3625850" y="3162301"/>
              <a:ext cx="171450" cy="39688"/>
            </a:xfrm>
            <a:custGeom>
              <a:avLst/>
              <a:gdLst>
                <a:gd name="T0" fmla="*/ 2 w 52"/>
                <a:gd name="T1" fmla="*/ 12 h 12"/>
                <a:gd name="T2" fmla="*/ 16 w 52"/>
                <a:gd name="T3" fmla="*/ 12 h 12"/>
                <a:gd name="T4" fmla="*/ 50 w 52"/>
                <a:gd name="T5" fmla="*/ 12 h 12"/>
                <a:gd name="T6" fmla="*/ 52 w 52"/>
                <a:gd name="T7" fmla="*/ 10 h 12"/>
                <a:gd name="T8" fmla="*/ 52 w 52"/>
                <a:gd name="T9" fmla="*/ 2 h 12"/>
                <a:gd name="T10" fmla="*/ 50 w 52"/>
                <a:gd name="T11" fmla="*/ 0 h 12"/>
                <a:gd name="T12" fmla="*/ 16 w 52"/>
                <a:gd name="T13" fmla="*/ 0 h 12"/>
                <a:gd name="T14" fmla="*/ 2 w 52"/>
                <a:gd name="T15" fmla="*/ 0 h 12"/>
                <a:gd name="T16" fmla="*/ 0 w 52"/>
                <a:gd name="T17" fmla="*/ 0 h 12"/>
                <a:gd name="T18" fmla="*/ 0 w 52"/>
                <a:gd name="T19" fmla="*/ 2 h 12"/>
                <a:gd name="T20" fmla="*/ 0 w 52"/>
                <a:gd name="T21" fmla="*/ 10 h 12"/>
                <a:gd name="T22" fmla="*/ 0 w 52"/>
                <a:gd name="T23" fmla="*/ 12 h 12"/>
                <a:gd name="T24" fmla="*/ 2 w 52"/>
                <a:gd name="T25" fmla="*/ 12 h 12"/>
                <a:gd name="T26" fmla="*/ 2 w 52"/>
                <a:gd name="T27" fmla="*/ 12 h 12"/>
                <a:gd name="T28" fmla="*/ 45 w 52"/>
                <a:gd name="T29" fmla="*/ 2 h 12"/>
                <a:gd name="T30" fmla="*/ 46 w 52"/>
                <a:gd name="T31" fmla="*/ 2 h 12"/>
                <a:gd name="T32" fmla="*/ 46 w 52"/>
                <a:gd name="T33" fmla="*/ 11 h 12"/>
                <a:gd name="T34" fmla="*/ 45 w 52"/>
                <a:gd name="T35" fmla="*/ 11 h 12"/>
                <a:gd name="T36" fmla="*/ 45 w 52"/>
                <a:gd name="T3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12">
                  <a:moveTo>
                    <a:pt x="2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1" y="12"/>
                    <a:pt x="52" y="11"/>
                    <a:pt x="52" y="10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lose/>
                  <a:moveTo>
                    <a:pt x="45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lnTo>
                    <a:pt x="4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" name="íslide"/>
            <p:cNvSpPr/>
            <p:nvPr/>
          </p:nvSpPr>
          <p:spPr bwMode="auto">
            <a:xfrm>
              <a:off x="3625850" y="3208338"/>
              <a:ext cx="171450" cy="42863"/>
            </a:xfrm>
            <a:custGeom>
              <a:avLst/>
              <a:gdLst>
                <a:gd name="T0" fmla="*/ 2 w 52"/>
                <a:gd name="T1" fmla="*/ 13 h 13"/>
                <a:gd name="T2" fmla="*/ 16 w 52"/>
                <a:gd name="T3" fmla="*/ 13 h 13"/>
                <a:gd name="T4" fmla="*/ 50 w 52"/>
                <a:gd name="T5" fmla="*/ 13 h 13"/>
                <a:gd name="T6" fmla="*/ 52 w 52"/>
                <a:gd name="T7" fmla="*/ 11 h 13"/>
                <a:gd name="T8" fmla="*/ 52 w 52"/>
                <a:gd name="T9" fmla="*/ 2 h 13"/>
                <a:gd name="T10" fmla="*/ 50 w 52"/>
                <a:gd name="T11" fmla="*/ 0 h 13"/>
                <a:gd name="T12" fmla="*/ 16 w 52"/>
                <a:gd name="T13" fmla="*/ 0 h 13"/>
                <a:gd name="T14" fmla="*/ 2 w 52"/>
                <a:gd name="T15" fmla="*/ 0 h 13"/>
                <a:gd name="T16" fmla="*/ 0 w 52"/>
                <a:gd name="T17" fmla="*/ 0 h 13"/>
                <a:gd name="T18" fmla="*/ 0 w 52"/>
                <a:gd name="T19" fmla="*/ 2 h 13"/>
                <a:gd name="T20" fmla="*/ 0 w 52"/>
                <a:gd name="T21" fmla="*/ 11 h 13"/>
                <a:gd name="T22" fmla="*/ 0 w 52"/>
                <a:gd name="T23" fmla="*/ 13 h 13"/>
                <a:gd name="T24" fmla="*/ 2 w 52"/>
                <a:gd name="T25" fmla="*/ 13 h 13"/>
                <a:gd name="T26" fmla="*/ 2 w 52"/>
                <a:gd name="T27" fmla="*/ 13 h 13"/>
                <a:gd name="T28" fmla="*/ 45 w 52"/>
                <a:gd name="T29" fmla="*/ 2 h 13"/>
                <a:gd name="T30" fmla="*/ 46 w 52"/>
                <a:gd name="T31" fmla="*/ 2 h 13"/>
                <a:gd name="T32" fmla="*/ 46 w 52"/>
                <a:gd name="T33" fmla="*/ 11 h 13"/>
                <a:gd name="T34" fmla="*/ 45 w 52"/>
                <a:gd name="T35" fmla="*/ 11 h 13"/>
                <a:gd name="T36" fmla="*/ 45 w 52"/>
                <a:gd name="T3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13">
                  <a:moveTo>
                    <a:pt x="2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1" y="13"/>
                    <a:pt x="52" y="12"/>
                    <a:pt x="52" y="11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45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lnTo>
                    <a:pt x="4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" name="iśḷiḓe"/>
            <p:cNvSpPr/>
            <p:nvPr/>
          </p:nvSpPr>
          <p:spPr bwMode="auto">
            <a:xfrm>
              <a:off x="3625850" y="3257551"/>
              <a:ext cx="171450" cy="42863"/>
            </a:xfrm>
            <a:custGeom>
              <a:avLst/>
              <a:gdLst>
                <a:gd name="T0" fmla="*/ 2 w 52"/>
                <a:gd name="T1" fmla="*/ 13 h 13"/>
                <a:gd name="T2" fmla="*/ 16 w 52"/>
                <a:gd name="T3" fmla="*/ 13 h 13"/>
                <a:gd name="T4" fmla="*/ 50 w 52"/>
                <a:gd name="T5" fmla="*/ 13 h 13"/>
                <a:gd name="T6" fmla="*/ 52 w 52"/>
                <a:gd name="T7" fmla="*/ 11 h 13"/>
                <a:gd name="T8" fmla="*/ 52 w 52"/>
                <a:gd name="T9" fmla="*/ 2 h 13"/>
                <a:gd name="T10" fmla="*/ 50 w 52"/>
                <a:gd name="T11" fmla="*/ 0 h 13"/>
                <a:gd name="T12" fmla="*/ 16 w 52"/>
                <a:gd name="T13" fmla="*/ 0 h 13"/>
                <a:gd name="T14" fmla="*/ 2 w 52"/>
                <a:gd name="T15" fmla="*/ 0 h 13"/>
                <a:gd name="T16" fmla="*/ 0 w 52"/>
                <a:gd name="T17" fmla="*/ 0 h 13"/>
                <a:gd name="T18" fmla="*/ 0 w 52"/>
                <a:gd name="T19" fmla="*/ 2 h 13"/>
                <a:gd name="T20" fmla="*/ 0 w 52"/>
                <a:gd name="T21" fmla="*/ 11 h 13"/>
                <a:gd name="T22" fmla="*/ 0 w 52"/>
                <a:gd name="T23" fmla="*/ 13 h 13"/>
                <a:gd name="T24" fmla="*/ 2 w 52"/>
                <a:gd name="T25" fmla="*/ 13 h 13"/>
                <a:gd name="T26" fmla="*/ 2 w 52"/>
                <a:gd name="T27" fmla="*/ 13 h 13"/>
                <a:gd name="T28" fmla="*/ 45 w 52"/>
                <a:gd name="T29" fmla="*/ 2 h 13"/>
                <a:gd name="T30" fmla="*/ 46 w 52"/>
                <a:gd name="T31" fmla="*/ 2 h 13"/>
                <a:gd name="T32" fmla="*/ 46 w 52"/>
                <a:gd name="T33" fmla="*/ 11 h 13"/>
                <a:gd name="T34" fmla="*/ 45 w 52"/>
                <a:gd name="T35" fmla="*/ 11 h 13"/>
                <a:gd name="T36" fmla="*/ 45 w 52"/>
                <a:gd name="T3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13">
                  <a:moveTo>
                    <a:pt x="2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1" y="13"/>
                    <a:pt x="52" y="12"/>
                    <a:pt x="52" y="11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45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lnTo>
                    <a:pt x="4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" name="îŝḷïḍé"/>
            <p:cNvSpPr/>
            <p:nvPr/>
          </p:nvSpPr>
          <p:spPr bwMode="auto">
            <a:xfrm>
              <a:off x="3586163" y="3101976"/>
              <a:ext cx="211138" cy="63500"/>
            </a:xfrm>
            <a:custGeom>
              <a:avLst/>
              <a:gdLst>
                <a:gd name="T0" fmla="*/ 57 w 64"/>
                <a:gd name="T1" fmla="*/ 0 h 19"/>
                <a:gd name="T2" fmla="*/ 64 w 64"/>
                <a:gd name="T3" fmla="*/ 7 h 19"/>
                <a:gd name="T4" fmla="*/ 57 w 64"/>
                <a:gd name="T5" fmla="*/ 14 h 19"/>
                <a:gd name="T6" fmla="*/ 57 w 64"/>
                <a:gd name="T7" fmla="*/ 14 h 19"/>
                <a:gd name="T8" fmla="*/ 25 w 64"/>
                <a:gd name="T9" fmla="*/ 14 h 19"/>
                <a:gd name="T10" fmla="*/ 25 w 64"/>
                <a:gd name="T11" fmla="*/ 13 h 19"/>
                <a:gd name="T12" fmla="*/ 52 w 64"/>
                <a:gd name="T13" fmla="*/ 13 h 19"/>
                <a:gd name="T14" fmla="*/ 50 w 64"/>
                <a:gd name="T15" fmla="*/ 12 h 19"/>
                <a:gd name="T16" fmla="*/ 0 w 64"/>
                <a:gd name="T17" fmla="*/ 19 h 19"/>
                <a:gd name="T18" fmla="*/ 4 w 64"/>
                <a:gd name="T19" fmla="*/ 7 h 19"/>
                <a:gd name="T20" fmla="*/ 49 w 64"/>
                <a:gd name="T21" fmla="*/ 5 h 19"/>
                <a:gd name="T22" fmla="*/ 57 w 64"/>
                <a:gd name="T23" fmla="*/ 0 h 19"/>
                <a:gd name="T24" fmla="*/ 57 w 64"/>
                <a:gd name="T25" fmla="*/ 4 h 19"/>
                <a:gd name="T26" fmla="*/ 57 w 64"/>
                <a:gd name="T27" fmla="*/ 9 h 19"/>
                <a:gd name="T28" fmla="*/ 53 w 64"/>
                <a:gd name="T29" fmla="*/ 12 h 19"/>
                <a:gd name="T30" fmla="*/ 59 w 64"/>
                <a:gd name="T31" fmla="*/ 7 h 19"/>
                <a:gd name="T32" fmla="*/ 57 w 64"/>
                <a:gd name="T33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9">
                  <a:moveTo>
                    <a:pt x="57" y="0"/>
                  </a:moveTo>
                  <a:cubicBezTo>
                    <a:pt x="61" y="0"/>
                    <a:pt x="64" y="3"/>
                    <a:pt x="64" y="7"/>
                  </a:cubicBezTo>
                  <a:cubicBezTo>
                    <a:pt x="64" y="11"/>
                    <a:pt x="61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2"/>
                    <a:pt x="51" y="12"/>
                    <a:pt x="50" y="12"/>
                  </a:cubicBezTo>
                  <a:cubicBezTo>
                    <a:pt x="21" y="10"/>
                    <a:pt x="6" y="17"/>
                    <a:pt x="0" y="19"/>
                  </a:cubicBezTo>
                  <a:cubicBezTo>
                    <a:pt x="0" y="18"/>
                    <a:pt x="2" y="10"/>
                    <a:pt x="4" y="7"/>
                  </a:cubicBezTo>
                  <a:cubicBezTo>
                    <a:pt x="26" y="2"/>
                    <a:pt x="31" y="4"/>
                    <a:pt x="49" y="5"/>
                  </a:cubicBezTo>
                  <a:cubicBezTo>
                    <a:pt x="50" y="2"/>
                    <a:pt x="53" y="0"/>
                    <a:pt x="57" y="0"/>
                  </a:cubicBezTo>
                  <a:close/>
                  <a:moveTo>
                    <a:pt x="57" y="4"/>
                  </a:moveTo>
                  <a:cubicBezTo>
                    <a:pt x="53" y="4"/>
                    <a:pt x="52" y="9"/>
                    <a:pt x="57" y="9"/>
                  </a:cubicBezTo>
                  <a:cubicBezTo>
                    <a:pt x="56" y="11"/>
                    <a:pt x="55" y="11"/>
                    <a:pt x="53" y="12"/>
                  </a:cubicBezTo>
                  <a:cubicBezTo>
                    <a:pt x="55" y="13"/>
                    <a:pt x="59" y="11"/>
                    <a:pt x="59" y="7"/>
                  </a:cubicBezTo>
                  <a:cubicBezTo>
                    <a:pt x="59" y="6"/>
                    <a:pt x="58" y="4"/>
                    <a:pt x="5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" name="ïšḷïḋè"/>
            <p:cNvSpPr/>
            <p:nvPr/>
          </p:nvSpPr>
          <p:spPr bwMode="auto">
            <a:xfrm>
              <a:off x="4103688" y="3303588"/>
              <a:ext cx="52388" cy="268288"/>
            </a:xfrm>
            <a:custGeom>
              <a:avLst/>
              <a:gdLst>
                <a:gd name="T0" fmla="*/ 6 w 16"/>
                <a:gd name="T1" fmla="*/ 0 h 81"/>
                <a:gd name="T2" fmla="*/ 9 w 16"/>
                <a:gd name="T3" fmla="*/ 0 h 81"/>
                <a:gd name="T4" fmla="*/ 13 w 16"/>
                <a:gd name="T5" fmla="*/ 3 h 81"/>
                <a:gd name="T6" fmla="*/ 13 w 16"/>
                <a:gd name="T7" fmla="*/ 16 h 81"/>
                <a:gd name="T8" fmla="*/ 10 w 16"/>
                <a:gd name="T9" fmla="*/ 19 h 81"/>
                <a:gd name="T10" fmla="*/ 10 w 16"/>
                <a:gd name="T11" fmla="*/ 29 h 81"/>
                <a:gd name="T12" fmla="*/ 12 w 16"/>
                <a:gd name="T13" fmla="*/ 29 h 81"/>
                <a:gd name="T14" fmla="*/ 16 w 16"/>
                <a:gd name="T15" fmla="*/ 32 h 81"/>
                <a:gd name="T16" fmla="*/ 16 w 16"/>
                <a:gd name="T17" fmla="*/ 47 h 81"/>
                <a:gd name="T18" fmla="*/ 12 w 16"/>
                <a:gd name="T19" fmla="*/ 50 h 81"/>
                <a:gd name="T20" fmla="*/ 10 w 16"/>
                <a:gd name="T21" fmla="*/ 50 h 81"/>
                <a:gd name="T22" fmla="*/ 10 w 16"/>
                <a:gd name="T23" fmla="*/ 60 h 81"/>
                <a:gd name="T24" fmla="*/ 12 w 16"/>
                <a:gd name="T25" fmla="*/ 60 h 81"/>
                <a:gd name="T26" fmla="*/ 16 w 16"/>
                <a:gd name="T27" fmla="*/ 63 h 81"/>
                <a:gd name="T28" fmla="*/ 16 w 16"/>
                <a:gd name="T29" fmla="*/ 78 h 81"/>
                <a:gd name="T30" fmla="*/ 12 w 16"/>
                <a:gd name="T31" fmla="*/ 81 h 81"/>
                <a:gd name="T32" fmla="*/ 4 w 16"/>
                <a:gd name="T33" fmla="*/ 81 h 81"/>
                <a:gd name="T34" fmla="*/ 0 w 16"/>
                <a:gd name="T35" fmla="*/ 78 h 81"/>
                <a:gd name="T36" fmla="*/ 0 w 16"/>
                <a:gd name="T37" fmla="*/ 63 h 81"/>
                <a:gd name="T38" fmla="*/ 4 w 16"/>
                <a:gd name="T39" fmla="*/ 60 h 81"/>
                <a:gd name="T40" fmla="*/ 6 w 16"/>
                <a:gd name="T41" fmla="*/ 60 h 81"/>
                <a:gd name="T42" fmla="*/ 6 w 16"/>
                <a:gd name="T43" fmla="*/ 50 h 81"/>
                <a:gd name="T44" fmla="*/ 4 w 16"/>
                <a:gd name="T45" fmla="*/ 50 h 81"/>
                <a:gd name="T46" fmla="*/ 0 w 16"/>
                <a:gd name="T47" fmla="*/ 47 h 81"/>
                <a:gd name="T48" fmla="*/ 0 w 16"/>
                <a:gd name="T49" fmla="*/ 32 h 81"/>
                <a:gd name="T50" fmla="*/ 4 w 16"/>
                <a:gd name="T51" fmla="*/ 29 h 81"/>
                <a:gd name="T52" fmla="*/ 7 w 16"/>
                <a:gd name="T53" fmla="*/ 29 h 81"/>
                <a:gd name="T54" fmla="*/ 7 w 16"/>
                <a:gd name="T55" fmla="*/ 19 h 81"/>
                <a:gd name="T56" fmla="*/ 6 w 16"/>
                <a:gd name="T57" fmla="*/ 19 h 81"/>
                <a:gd name="T58" fmla="*/ 2 w 16"/>
                <a:gd name="T59" fmla="*/ 16 h 81"/>
                <a:gd name="T60" fmla="*/ 2 w 16"/>
                <a:gd name="T61" fmla="*/ 3 h 81"/>
                <a:gd name="T62" fmla="*/ 6 w 16"/>
                <a:gd name="T63" fmla="*/ 0 h 81"/>
                <a:gd name="T64" fmla="*/ 6 w 16"/>
                <a:gd name="T65" fmla="*/ 63 h 81"/>
                <a:gd name="T66" fmla="*/ 4 w 16"/>
                <a:gd name="T67" fmla="*/ 65 h 81"/>
                <a:gd name="T68" fmla="*/ 4 w 16"/>
                <a:gd name="T69" fmla="*/ 76 h 81"/>
                <a:gd name="T70" fmla="*/ 6 w 16"/>
                <a:gd name="T71" fmla="*/ 79 h 81"/>
                <a:gd name="T72" fmla="*/ 10 w 16"/>
                <a:gd name="T73" fmla="*/ 79 h 81"/>
                <a:gd name="T74" fmla="*/ 12 w 16"/>
                <a:gd name="T75" fmla="*/ 76 h 81"/>
                <a:gd name="T76" fmla="*/ 12 w 16"/>
                <a:gd name="T77" fmla="*/ 65 h 81"/>
                <a:gd name="T78" fmla="*/ 10 w 16"/>
                <a:gd name="T79" fmla="*/ 63 h 81"/>
                <a:gd name="T80" fmla="*/ 6 w 16"/>
                <a:gd name="T81" fmla="*/ 63 h 81"/>
                <a:gd name="T82" fmla="*/ 6 w 16"/>
                <a:gd name="T83" fmla="*/ 31 h 81"/>
                <a:gd name="T84" fmla="*/ 4 w 16"/>
                <a:gd name="T85" fmla="*/ 34 h 81"/>
                <a:gd name="T86" fmla="*/ 4 w 16"/>
                <a:gd name="T87" fmla="*/ 45 h 81"/>
                <a:gd name="T88" fmla="*/ 6 w 16"/>
                <a:gd name="T89" fmla="*/ 47 h 81"/>
                <a:gd name="T90" fmla="*/ 10 w 16"/>
                <a:gd name="T91" fmla="*/ 47 h 81"/>
                <a:gd name="T92" fmla="*/ 12 w 16"/>
                <a:gd name="T93" fmla="*/ 45 h 81"/>
                <a:gd name="T94" fmla="*/ 12 w 16"/>
                <a:gd name="T95" fmla="*/ 34 h 81"/>
                <a:gd name="T96" fmla="*/ 10 w 16"/>
                <a:gd name="T97" fmla="*/ 31 h 81"/>
                <a:gd name="T98" fmla="*/ 6 w 16"/>
                <a:gd name="T99" fmla="*/ 3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" h="81">
                  <a:moveTo>
                    <a:pt x="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3" y="1"/>
                    <a:pt x="13" y="3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7"/>
                    <a:pt x="12" y="18"/>
                    <a:pt x="10" y="1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4" y="29"/>
                    <a:pt x="16" y="30"/>
                    <a:pt x="16" y="3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8"/>
                    <a:pt x="14" y="50"/>
                    <a:pt x="12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62"/>
                    <a:pt x="16" y="63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80"/>
                    <a:pt x="14" y="81"/>
                    <a:pt x="12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1"/>
                    <a:pt x="0" y="80"/>
                    <a:pt x="0" y="7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2" y="60"/>
                    <a:pt x="4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2" y="50"/>
                    <a:pt x="0" y="48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0"/>
                    <a:pt x="2" y="29"/>
                    <a:pt x="4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7"/>
                    <a:pt x="2" y="1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4" y="0"/>
                    <a:pt x="6" y="0"/>
                  </a:cubicBezTo>
                  <a:close/>
                  <a:moveTo>
                    <a:pt x="6" y="63"/>
                  </a:moveTo>
                  <a:cubicBezTo>
                    <a:pt x="5" y="63"/>
                    <a:pt x="4" y="64"/>
                    <a:pt x="4" y="65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7"/>
                    <a:pt x="5" y="79"/>
                    <a:pt x="6" y="79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1" y="79"/>
                    <a:pt x="12" y="77"/>
                    <a:pt x="12" y="7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4"/>
                    <a:pt x="11" y="63"/>
                    <a:pt x="10" y="63"/>
                  </a:cubicBezTo>
                  <a:cubicBezTo>
                    <a:pt x="6" y="63"/>
                    <a:pt x="6" y="63"/>
                    <a:pt x="6" y="63"/>
                  </a:cubicBezTo>
                  <a:close/>
                  <a:moveTo>
                    <a:pt x="6" y="31"/>
                  </a:moveTo>
                  <a:cubicBezTo>
                    <a:pt x="5" y="31"/>
                    <a:pt x="4" y="33"/>
                    <a:pt x="4" y="3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6"/>
                    <a:pt x="5" y="47"/>
                    <a:pt x="6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7"/>
                    <a:pt x="12" y="46"/>
                    <a:pt x="12" y="4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1" y="31"/>
                    <a:pt x="10" y="31"/>
                  </a:cubicBezTo>
                  <a:lnTo>
                    <a:pt x="6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" name="îṥḷíḑè"/>
            <p:cNvSpPr/>
            <p:nvPr/>
          </p:nvSpPr>
          <p:spPr bwMode="auto">
            <a:xfrm>
              <a:off x="3436938" y="3333751"/>
              <a:ext cx="214313" cy="439738"/>
            </a:xfrm>
            <a:custGeom>
              <a:avLst/>
              <a:gdLst>
                <a:gd name="T0" fmla="*/ 62 w 65"/>
                <a:gd name="T1" fmla="*/ 0 h 133"/>
                <a:gd name="T2" fmla="*/ 63 w 65"/>
                <a:gd name="T3" fmla="*/ 0 h 133"/>
                <a:gd name="T4" fmla="*/ 64 w 65"/>
                <a:gd name="T5" fmla="*/ 4 h 133"/>
                <a:gd name="T6" fmla="*/ 26 w 65"/>
                <a:gd name="T7" fmla="*/ 111 h 133"/>
                <a:gd name="T8" fmla="*/ 37 w 65"/>
                <a:gd name="T9" fmla="*/ 116 h 133"/>
                <a:gd name="T10" fmla="*/ 39 w 65"/>
                <a:gd name="T11" fmla="*/ 121 h 133"/>
                <a:gd name="T12" fmla="*/ 35 w 65"/>
                <a:gd name="T13" fmla="*/ 130 h 133"/>
                <a:gd name="T14" fmla="*/ 30 w 65"/>
                <a:gd name="T15" fmla="*/ 132 h 133"/>
                <a:gd name="T16" fmla="*/ 2 w 65"/>
                <a:gd name="T17" fmla="*/ 120 h 133"/>
                <a:gd name="T18" fmla="*/ 1 w 65"/>
                <a:gd name="T19" fmla="*/ 115 h 133"/>
                <a:gd name="T20" fmla="*/ 5 w 65"/>
                <a:gd name="T21" fmla="*/ 105 h 133"/>
                <a:gd name="T22" fmla="*/ 9 w 65"/>
                <a:gd name="T23" fmla="*/ 103 h 133"/>
                <a:gd name="T24" fmla="*/ 21 w 65"/>
                <a:gd name="T25" fmla="*/ 109 h 133"/>
                <a:gd name="T26" fmla="*/ 59 w 65"/>
                <a:gd name="T27" fmla="*/ 2 h 133"/>
                <a:gd name="T28" fmla="*/ 62 w 65"/>
                <a:gd name="T2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33">
                  <a:moveTo>
                    <a:pt x="62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5" y="1"/>
                    <a:pt x="65" y="3"/>
                    <a:pt x="64" y="4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9" y="117"/>
                    <a:pt x="40" y="119"/>
                    <a:pt x="39" y="121"/>
                  </a:cubicBezTo>
                  <a:cubicBezTo>
                    <a:pt x="35" y="130"/>
                    <a:pt x="35" y="130"/>
                    <a:pt x="35" y="130"/>
                  </a:cubicBezTo>
                  <a:cubicBezTo>
                    <a:pt x="34" y="132"/>
                    <a:pt x="32" y="133"/>
                    <a:pt x="30" y="13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1" y="119"/>
                    <a:pt x="0" y="117"/>
                    <a:pt x="1" y="11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4"/>
                    <a:pt x="8" y="103"/>
                    <a:pt x="9" y="103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0" y="1"/>
                    <a:pt x="61" y="0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" name="iŝḻïḓé"/>
            <p:cNvSpPr/>
            <p:nvPr/>
          </p:nvSpPr>
          <p:spPr bwMode="auto">
            <a:xfrm>
              <a:off x="3978275" y="3316288"/>
              <a:ext cx="195263" cy="106363"/>
            </a:xfrm>
            <a:custGeom>
              <a:avLst/>
              <a:gdLst>
                <a:gd name="T0" fmla="*/ 1 w 59"/>
                <a:gd name="T1" fmla="*/ 0 h 32"/>
                <a:gd name="T2" fmla="*/ 0 w 59"/>
                <a:gd name="T3" fmla="*/ 32 h 32"/>
                <a:gd name="T4" fmla="*/ 59 w 59"/>
                <a:gd name="T5" fmla="*/ 0 h 32"/>
                <a:gd name="T6" fmla="*/ 1 w 5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32">
                  <a:moveTo>
                    <a:pt x="1" y="0"/>
                  </a:moveTo>
                  <a:cubicBezTo>
                    <a:pt x="0" y="10"/>
                    <a:pt x="0" y="22"/>
                    <a:pt x="0" y="32"/>
                  </a:cubicBezTo>
                  <a:cubicBezTo>
                    <a:pt x="31" y="25"/>
                    <a:pt x="41" y="16"/>
                    <a:pt x="59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" name="iṥļiḍé"/>
            <p:cNvSpPr/>
            <p:nvPr/>
          </p:nvSpPr>
          <p:spPr bwMode="auto">
            <a:xfrm>
              <a:off x="3530600" y="3309938"/>
              <a:ext cx="441325" cy="290513"/>
            </a:xfrm>
            <a:custGeom>
              <a:avLst/>
              <a:gdLst>
                <a:gd name="T0" fmla="*/ 0 w 134"/>
                <a:gd name="T1" fmla="*/ 0 h 88"/>
                <a:gd name="T2" fmla="*/ 132 w 134"/>
                <a:gd name="T3" fmla="*/ 0 h 88"/>
                <a:gd name="T4" fmla="*/ 132 w 134"/>
                <a:gd name="T5" fmla="*/ 36 h 88"/>
                <a:gd name="T6" fmla="*/ 134 w 134"/>
                <a:gd name="T7" fmla="*/ 88 h 88"/>
                <a:gd name="T8" fmla="*/ 37 w 134"/>
                <a:gd name="T9" fmla="*/ 88 h 88"/>
                <a:gd name="T10" fmla="*/ 41 w 134"/>
                <a:gd name="T11" fmla="*/ 39 h 88"/>
                <a:gd name="T12" fmla="*/ 32 w 134"/>
                <a:gd name="T13" fmla="*/ 35 h 88"/>
                <a:gd name="T14" fmla="*/ 39 w 134"/>
                <a:gd name="T15" fmla="*/ 8 h 88"/>
                <a:gd name="T16" fmla="*/ 31 w 134"/>
                <a:gd name="T17" fmla="*/ 5 h 88"/>
                <a:gd name="T18" fmla="*/ 20 w 134"/>
                <a:gd name="T19" fmla="*/ 31 h 88"/>
                <a:gd name="T20" fmla="*/ 1 w 134"/>
                <a:gd name="T21" fmla="*/ 27 h 88"/>
                <a:gd name="T22" fmla="*/ 0 w 134"/>
                <a:gd name="T2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88"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3" y="21"/>
                    <a:pt x="131" y="31"/>
                    <a:pt x="132" y="36"/>
                  </a:cubicBezTo>
                  <a:cubicBezTo>
                    <a:pt x="102" y="40"/>
                    <a:pt x="116" y="81"/>
                    <a:pt x="134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55" y="85"/>
                    <a:pt x="64" y="47"/>
                    <a:pt x="41" y="39"/>
                  </a:cubicBezTo>
                  <a:cubicBezTo>
                    <a:pt x="38" y="37"/>
                    <a:pt x="35" y="36"/>
                    <a:pt x="32" y="35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4"/>
                    <a:pt x="34" y="3"/>
                    <a:pt x="31" y="5"/>
                  </a:cubicBezTo>
                  <a:cubicBezTo>
                    <a:pt x="27" y="13"/>
                    <a:pt x="23" y="22"/>
                    <a:pt x="20" y="31"/>
                  </a:cubicBezTo>
                  <a:cubicBezTo>
                    <a:pt x="14" y="30"/>
                    <a:pt x="7" y="29"/>
                    <a:pt x="1" y="2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" name="íŝlïďè"/>
            <p:cNvSpPr/>
            <p:nvPr/>
          </p:nvSpPr>
          <p:spPr bwMode="auto">
            <a:xfrm>
              <a:off x="2946400" y="2573338"/>
              <a:ext cx="1711325" cy="1714500"/>
            </a:xfrm>
            <a:custGeom>
              <a:avLst/>
              <a:gdLst>
                <a:gd name="T0" fmla="*/ 260 w 519"/>
                <a:gd name="T1" fmla="*/ 0 h 519"/>
                <a:gd name="T2" fmla="*/ 260 w 519"/>
                <a:gd name="T3" fmla="*/ 0 h 519"/>
                <a:gd name="T4" fmla="*/ 260 w 519"/>
                <a:gd name="T5" fmla="*/ 0 h 519"/>
                <a:gd name="T6" fmla="*/ 443 w 519"/>
                <a:gd name="T7" fmla="*/ 76 h 519"/>
                <a:gd name="T8" fmla="*/ 519 w 519"/>
                <a:gd name="T9" fmla="*/ 260 h 519"/>
                <a:gd name="T10" fmla="*/ 519 w 519"/>
                <a:gd name="T11" fmla="*/ 260 h 519"/>
                <a:gd name="T12" fmla="*/ 519 w 519"/>
                <a:gd name="T13" fmla="*/ 260 h 519"/>
                <a:gd name="T14" fmla="*/ 519 w 519"/>
                <a:gd name="T15" fmla="*/ 260 h 519"/>
                <a:gd name="T16" fmla="*/ 519 w 519"/>
                <a:gd name="T17" fmla="*/ 260 h 519"/>
                <a:gd name="T18" fmla="*/ 443 w 519"/>
                <a:gd name="T19" fmla="*/ 443 h 519"/>
                <a:gd name="T20" fmla="*/ 260 w 519"/>
                <a:gd name="T21" fmla="*/ 519 h 519"/>
                <a:gd name="T22" fmla="*/ 260 w 519"/>
                <a:gd name="T23" fmla="*/ 519 h 519"/>
                <a:gd name="T24" fmla="*/ 260 w 519"/>
                <a:gd name="T25" fmla="*/ 519 h 519"/>
                <a:gd name="T26" fmla="*/ 260 w 519"/>
                <a:gd name="T27" fmla="*/ 519 h 519"/>
                <a:gd name="T28" fmla="*/ 260 w 519"/>
                <a:gd name="T29" fmla="*/ 519 h 519"/>
                <a:gd name="T30" fmla="*/ 76 w 519"/>
                <a:gd name="T31" fmla="*/ 443 h 519"/>
                <a:gd name="T32" fmla="*/ 0 w 519"/>
                <a:gd name="T33" fmla="*/ 260 h 519"/>
                <a:gd name="T34" fmla="*/ 0 w 519"/>
                <a:gd name="T35" fmla="*/ 260 h 519"/>
                <a:gd name="T36" fmla="*/ 0 w 519"/>
                <a:gd name="T37" fmla="*/ 260 h 519"/>
                <a:gd name="T38" fmla="*/ 0 w 519"/>
                <a:gd name="T39" fmla="*/ 260 h 519"/>
                <a:gd name="T40" fmla="*/ 0 w 519"/>
                <a:gd name="T41" fmla="*/ 260 h 519"/>
                <a:gd name="T42" fmla="*/ 76 w 519"/>
                <a:gd name="T43" fmla="*/ 76 h 519"/>
                <a:gd name="T44" fmla="*/ 260 w 519"/>
                <a:gd name="T45" fmla="*/ 0 h 519"/>
                <a:gd name="T46" fmla="*/ 260 w 519"/>
                <a:gd name="T47" fmla="*/ 0 h 519"/>
                <a:gd name="T48" fmla="*/ 260 w 519"/>
                <a:gd name="T49" fmla="*/ 0 h 519"/>
                <a:gd name="T50" fmla="*/ 260 w 519"/>
                <a:gd name="T51" fmla="*/ 6 h 519"/>
                <a:gd name="T52" fmla="*/ 260 w 519"/>
                <a:gd name="T53" fmla="*/ 6 h 519"/>
                <a:gd name="T54" fmla="*/ 260 w 519"/>
                <a:gd name="T55" fmla="*/ 6 h 519"/>
                <a:gd name="T56" fmla="*/ 260 w 519"/>
                <a:gd name="T57" fmla="*/ 6 h 519"/>
                <a:gd name="T58" fmla="*/ 260 w 519"/>
                <a:gd name="T59" fmla="*/ 6 h 519"/>
                <a:gd name="T60" fmla="*/ 80 w 519"/>
                <a:gd name="T61" fmla="*/ 80 h 519"/>
                <a:gd name="T62" fmla="*/ 6 w 519"/>
                <a:gd name="T63" fmla="*/ 260 h 519"/>
                <a:gd name="T64" fmla="*/ 6 w 519"/>
                <a:gd name="T65" fmla="*/ 260 h 519"/>
                <a:gd name="T66" fmla="*/ 6 w 519"/>
                <a:gd name="T67" fmla="*/ 260 h 519"/>
                <a:gd name="T68" fmla="*/ 6 w 519"/>
                <a:gd name="T69" fmla="*/ 260 h 519"/>
                <a:gd name="T70" fmla="*/ 6 w 519"/>
                <a:gd name="T71" fmla="*/ 260 h 519"/>
                <a:gd name="T72" fmla="*/ 80 w 519"/>
                <a:gd name="T73" fmla="*/ 439 h 519"/>
                <a:gd name="T74" fmla="*/ 260 w 519"/>
                <a:gd name="T75" fmla="*/ 514 h 519"/>
                <a:gd name="T76" fmla="*/ 260 w 519"/>
                <a:gd name="T77" fmla="*/ 514 h 519"/>
                <a:gd name="T78" fmla="*/ 260 w 519"/>
                <a:gd name="T79" fmla="*/ 514 h 519"/>
                <a:gd name="T80" fmla="*/ 260 w 519"/>
                <a:gd name="T81" fmla="*/ 514 h 519"/>
                <a:gd name="T82" fmla="*/ 260 w 519"/>
                <a:gd name="T83" fmla="*/ 514 h 519"/>
                <a:gd name="T84" fmla="*/ 439 w 519"/>
                <a:gd name="T85" fmla="*/ 439 h 519"/>
                <a:gd name="T86" fmla="*/ 513 w 519"/>
                <a:gd name="T87" fmla="*/ 260 h 519"/>
                <a:gd name="T88" fmla="*/ 513 w 519"/>
                <a:gd name="T89" fmla="*/ 260 h 519"/>
                <a:gd name="T90" fmla="*/ 513 w 519"/>
                <a:gd name="T91" fmla="*/ 260 h 519"/>
                <a:gd name="T92" fmla="*/ 513 w 519"/>
                <a:gd name="T93" fmla="*/ 260 h 519"/>
                <a:gd name="T94" fmla="*/ 513 w 519"/>
                <a:gd name="T95" fmla="*/ 260 h 519"/>
                <a:gd name="T96" fmla="*/ 439 w 519"/>
                <a:gd name="T97" fmla="*/ 80 h 519"/>
                <a:gd name="T98" fmla="*/ 260 w 519"/>
                <a:gd name="T99" fmla="*/ 6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9" h="519">
                  <a:moveTo>
                    <a:pt x="260" y="0"/>
                  </a:move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331" y="0"/>
                    <a:pt x="396" y="29"/>
                    <a:pt x="443" y="76"/>
                  </a:cubicBezTo>
                  <a:cubicBezTo>
                    <a:pt x="490" y="123"/>
                    <a:pt x="519" y="188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332"/>
                    <a:pt x="490" y="396"/>
                    <a:pt x="443" y="443"/>
                  </a:cubicBezTo>
                  <a:cubicBezTo>
                    <a:pt x="396" y="490"/>
                    <a:pt x="331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188" y="519"/>
                    <a:pt x="123" y="490"/>
                    <a:pt x="76" y="443"/>
                  </a:cubicBezTo>
                  <a:cubicBezTo>
                    <a:pt x="29" y="396"/>
                    <a:pt x="0" y="332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188"/>
                    <a:pt x="29" y="123"/>
                    <a:pt x="76" y="76"/>
                  </a:cubicBezTo>
                  <a:cubicBezTo>
                    <a:pt x="123" y="29"/>
                    <a:pt x="188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lose/>
                  <a:moveTo>
                    <a:pt x="260" y="6"/>
                  </a:moveTo>
                  <a:cubicBezTo>
                    <a:pt x="260" y="6"/>
                    <a:pt x="260" y="6"/>
                    <a:pt x="260" y="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190" y="6"/>
                    <a:pt x="126" y="35"/>
                    <a:pt x="80" y="80"/>
                  </a:cubicBezTo>
                  <a:cubicBezTo>
                    <a:pt x="34" y="126"/>
                    <a:pt x="6" y="19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330"/>
                    <a:pt x="34" y="393"/>
                    <a:pt x="80" y="439"/>
                  </a:cubicBezTo>
                  <a:cubicBezTo>
                    <a:pt x="126" y="485"/>
                    <a:pt x="19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330" y="514"/>
                    <a:pt x="393" y="485"/>
                    <a:pt x="439" y="439"/>
                  </a:cubicBezTo>
                  <a:cubicBezTo>
                    <a:pt x="485" y="393"/>
                    <a:pt x="513" y="33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190"/>
                    <a:pt x="485" y="126"/>
                    <a:pt x="439" y="80"/>
                  </a:cubicBezTo>
                  <a:cubicBezTo>
                    <a:pt x="393" y="35"/>
                    <a:pt x="330" y="6"/>
                    <a:pt x="26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" name="ïŝ1ïḑe"/>
            <p:cNvSpPr/>
            <p:nvPr/>
          </p:nvSpPr>
          <p:spPr bwMode="auto">
            <a:xfrm>
              <a:off x="2873375" y="2500313"/>
              <a:ext cx="1857375" cy="1863725"/>
            </a:xfrm>
            <a:custGeom>
              <a:avLst/>
              <a:gdLst>
                <a:gd name="T0" fmla="*/ 282 w 563"/>
                <a:gd name="T1" fmla="*/ 0 h 564"/>
                <a:gd name="T2" fmla="*/ 282 w 563"/>
                <a:gd name="T3" fmla="*/ 0 h 564"/>
                <a:gd name="T4" fmla="*/ 282 w 563"/>
                <a:gd name="T5" fmla="*/ 0 h 564"/>
                <a:gd name="T6" fmla="*/ 481 w 563"/>
                <a:gd name="T7" fmla="*/ 83 h 564"/>
                <a:gd name="T8" fmla="*/ 563 w 563"/>
                <a:gd name="T9" fmla="*/ 282 h 564"/>
                <a:gd name="T10" fmla="*/ 563 w 563"/>
                <a:gd name="T11" fmla="*/ 282 h 564"/>
                <a:gd name="T12" fmla="*/ 563 w 563"/>
                <a:gd name="T13" fmla="*/ 282 h 564"/>
                <a:gd name="T14" fmla="*/ 563 w 563"/>
                <a:gd name="T15" fmla="*/ 282 h 564"/>
                <a:gd name="T16" fmla="*/ 563 w 563"/>
                <a:gd name="T17" fmla="*/ 282 h 564"/>
                <a:gd name="T18" fmla="*/ 481 w 563"/>
                <a:gd name="T19" fmla="*/ 481 h 564"/>
                <a:gd name="T20" fmla="*/ 282 w 563"/>
                <a:gd name="T21" fmla="*/ 564 h 564"/>
                <a:gd name="T22" fmla="*/ 282 w 563"/>
                <a:gd name="T23" fmla="*/ 564 h 564"/>
                <a:gd name="T24" fmla="*/ 282 w 563"/>
                <a:gd name="T25" fmla="*/ 564 h 564"/>
                <a:gd name="T26" fmla="*/ 282 w 563"/>
                <a:gd name="T27" fmla="*/ 564 h 564"/>
                <a:gd name="T28" fmla="*/ 282 w 563"/>
                <a:gd name="T29" fmla="*/ 564 h 564"/>
                <a:gd name="T30" fmla="*/ 82 w 563"/>
                <a:gd name="T31" fmla="*/ 481 h 564"/>
                <a:gd name="T32" fmla="*/ 0 w 563"/>
                <a:gd name="T33" fmla="*/ 282 h 564"/>
                <a:gd name="T34" fmla="*/ 0 w 563"/>
                <a:gd name="T35" fmla="*/ 282 h 564"/>
                <a:gd name="T36" fmla="*/ 0 w 563"/>
                <a:gd name="T37" fmla="*/ 282 h 564"/>
                <a:gd name="T38" fmla="*/ 0 w 563"/>
                <a:gd name="T39" fmla="*/ 282 h 564"/>
                <a:gd name="T40" fmla="*/ 0 w 563"/>
                <a:gd name="T41" fmla="*/ 282 h 564"/>
                <a:gd name="T42" fmla="*/ 82 w 563"/>
                <a:gd name="T43" fmla="*/ 83 h 564"/>
                <a:gd name="T44" fmla="*/ 282 w 563"/>
                <a:gd name="T45" fmla="*/ 0 h 564"/>
                <a:gd name="T46" fmla="*/ 282 w 563"/>
                <a:gd name="T47" fmla="*/ 0 h 564"/>
                <a:gd name="T48" fmla="*/ 282 w 563"/>
                <a:gd name="T49" fmla="*/ 0 h 564"/>
                <a:gd name="T50" fmla="*/ 282 w 563"/>
                <a:gd name="T51" fmla="*/ 12 h 564"/>
                <a:gd name="T52" fmla="*/ 282 w 563"/>
                <a:gd name="T53" fmla="*/ 12 h 564"/>
                <a:gd name="T54" fmla="*/ 282 w 563"/>
                <a:gd name="T55" fmla="*/ 12 h 564"/>
                <a:gd name="T56" fmla="*/ 282 w 563"/>
                <a:gd name="T57" fmla="*/ 12 h 564"/>
                <a:gd name="T58" fmla="*/ 282 w 563"/>
                <a:gd name="T59" fmla="*/ 12 h 564"/>
                <a:gd name="T60" fmla="*/ 91 w 563"/>
                <a:gd name="T61" fmla="*/ 91 h 564"/>
                <a:gd name="T62" fmla="*/ 11 w 563"/>
                <a:gd name="T63" fmla="*/ 282 h 564"/>
                <a:gd name="T64" fmla="*/ 11 w 563"/>
                <a:gd name="T65" fmla="*/ 282 h 564"/>
                <a:gd name="T66" fmla="*/ 11 w 563"/>
                <a:gd name="T67" fmla="*/ 282 h 564"/>
                <a:gd name="T68" fmla="*/ 11 w 563"/>
                <a:gd name="T69" fmla="*/ 282 h 564"/>
                <a:gd name="T70" fmla="*/ 11 w 563"/>
                <a:gd name="T71" fmla="*/ 282 h 564"/>
                <a:gd name="T72" fmla="*/ 91 w 563"/>
                <a:gd name="T73" fmla="*/ 473 h 564"/>
                <a:gd name="T74" fmla="*/ 282 w 563"/>
                <a:gd name="T75" fmla="*/ 552 h 564"/>
                <a:gd name="T76" fmla="*/ 282 w 563"/>
                <a:gd name="T77" fmla="*/ 552 h 564"/>
                <a:gd name="T78" fmla="*/ 282 w 563"/>
                <a:gd name="T79" fmla="*/ 552 h 564"/>
                <a:gd name="T80" fmla="*/ 282 w 563"/>
                <a:gd name="T81" fmla="*/ 552 h 564"/>
                <a:gd name="T82" fmla="*/ 282 w 563"/>
                <a:gd name="T83" fmla="*/ 552 h 564"/>
                <a:gd name="T84" fmla="*/ 473 w 563"/>
                <a:gd name="T85" fmla="*/ 473 h 564"/>
                <a:gd name="T86" fmla="*/ 552 w 563"/>
                <a:gd name="T87" fmla="*/ 282 h 564"/>
                <a:gd name="T88" fmla="*/ 552 w 563"/>
                <a:gd name="T89" fmla="*/ 282 h 564"/>
                <a:gd name="T90" fmla="*/ 552 w 563"/>
                <a:gd name="T91" fmla="*/ 282 h 564"/>
                <a:gd name="T92" fmla="*/ 552 w 563"/>
                <a:gd name="T93" fmla="*/ 282 h 564"/>
                <a:gd name="T94" fmla="*/ 552 w 563"/>
                <a:gd name="T95" fmla="*/ 282 h 564"/>
                <a:gd name="T96" fmla="*/ 473 w 563"/>
                <a:gd name="T97" fmla="*/ 91 h 564"/>
                <a:gd name="T98" fmla="*/ 282 w 563"/>
                <a:gd name="T99" fmla="*/ 12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63" h="564">
                  <a:moveTo>
                    <a:pt x="282" y="0"/>
                  </a:moveTo>
                  <a:cubicBezTo>
                    <a:pt x="282" y="0"/>
                    <a:pt x="282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59" y="0"/>
                    <a:pt x="430" y="32"/>
                    <a:pt x="481" y="83"/>
                  </a:cubicBezTo>
                  <a:cubicBezTo>
                    <a:pt x="532" y="134"/>
                    <a:pt x="563" y="204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360"/>
                    <a:pt x="532" y="430"/>
                    <a:pt x="481" y="481"/>
                  </a:cubicBezTo>
                  <a:cubicBezTo>
                    <a:pt x="430" y="532"/>
                    <a:pt x="359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04" y="564"/>
                    <a:pt x="133" y="532"/>
                    <a:pt x="82" y="481"/>
                  </a:cubicBezTo>
                  <a:cubicBezTo>
                    <a:pt x="31" y="430"/>
                    <a:pt x="0" y="360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04"/>
                    <a:pt x="31" y="134"/>
                    <a:pt x="82" y="83"/>
                  </a:cubicBezTo>
                  <a:cubicBezTo>
                    <a:pt x="133" y="32"/>
                    <a:pt x="204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lose/>
                  <a:moveTo>
                    <a:pt x="282" y="12"/>
                  </a:move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07" y="12"/>
                    <a:pt x="139" y="42"/>
                    <a:pt x="91" y="91"/>
                  </a:cubicBezTo>
                  <a:cubicBezTo>
                    <a:pt x="42" y="140"/>
                    <a:pt x="11" y="207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356"/>
                    <a:pt x="42" y="424"/>
                    <a:pt x="91" y="473"/>
                  </a:cubicBezTo>
                  <a:cubicBezTo>
                    <a:pt x="139" y="522"/>
                    <a:pt x="207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356" y="552"/>
                    <a:pt x="424" y="522"/>
                    <a:pt x="473" y="473"/>
                  </a:cubicBezTo>
                  <a:cubicBezTo>
                    <a:pt x="521" y="424"/>
                    <a:pt x="552" y="356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07"/>
                    <a:pt x="521" y="140"/>
                    <a:pt x="473" y="91"/>
                  </a:cubicBezTo>
                  <a:cubicBezTo>
                    <a:pt x="424" y="42"/>
                    <a:pt x="35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" name="ïṣḻïḑé"/>
            <p:cNvSpPr/>
            <p:nvPr/>
          </p:nvSpPr>
          <p:spPr bwMode="auto">
            <a:xfrm>
              <a:off x="3014663" y="3465513"/>
              <a:ext cx="1566863" cy="754063"/>
            </a:xfrm>
            <a:custGeom>
              <a:avLst/>
              <a:gdLst>
                <a:gd name="T0" fmla="*/ 448 w 475"/>
                <a:gd name="T1" fmla="*/ 10 h 228"/>
                <a:gd name="T2" fmla="*/ 472 w 475"/>
                <a:gd name="T3" fmla="*/ 18 h 228"/>
                <a:gd name="T4" fmla="*/ 446 w 475"/>
                <a:gd name="T5" fmla="*/ 28 h 228"/>
                <a:gd name="T6" fmla="*/ 461 w 475"/>
                <a:gd name="T7" fmla="*/ 18 h 228"/>
                <a:gd name="T8" fmla="*/ 438 w 475"/>
                <a:gd name="T9" fmla="*/ 56 h 228"/>
                <a:gd name="T10" fmla="*/ 466 w 475"/>
                <a:gd name="T11" fmla="*/ 52 h 228"/>
                <a:gd name="T12" fmla="*/ 455 w 475"/>
                <a:gd name="T13" fmla="*/ 86 h 228"/>
                <a:gd name="T14" fmla="*/ 434 w 475"/>
                <a:gd name="T15" fmla="*/ 62 h 228"/>
                <a:gd name="T16" fmla="*/ 423 w 475"/>
                <a:gd name="T17" fmla="*/ 86 h 228"/>
                <a:gd name="T18" fmla="*/ 444 w 475"/>
                <a:gd name="T19" fmla="*/ 94 h 228"/>
                <a:gd name="T20" fmla="*/ 446 w 475"/>
                <a:gd name="T21" fmla="*/ 101 h 228"/>
                <a:gd name="T22" fmla="*/ 402 w 475"/>
                <a:gd name="T23" fmla="*/ 121 h 228"/>
                <a:gd name="T24" fmla="*/ 420 w 475"/>
                <a:gd name="T25" fmla="*/ 141 h 228"/>
                <a:gd name="T26" fmla="*/ 415 w 475"/>
                <a:gd name="T27" fmla="*/ 125 h 228"/>
                <a:gd name="T28" fmla="*/ 376 w 475"/>
                <a:gd name="T29" fmla="*/ 147 h 228"/>
                <a:gd name="T30" fmla="*/ 398 w 475"/>
                <a:gd name="T31" fmla="*/ 142 h 228"/>
                <a:gd name="T32" fmla="*/ 403 w 475"/>
                <a:gd name="T33" fmla="*/ 161 h 228"/>
                <a:gd name="T34" fmla="*/ 399 w 475"/>
                <a:gd name="T35" fmla="*/ 163 h 228"/>
                <a:gd name="T36" fmla="*/ 362 w 475"/>
                <a:gd name="T37" fmla="*/ 161 h 228"/>
                <a:gd name="T38" fmla="*/ 384 w 475"/>
                <a:gd name="T39" fmla="*/ 178 h 228"/>
                <a:gd name="T40" fmla="*/ 353 w 475"/>
                <a:gd name="T41" fmla="*/ 166 h 228"/>
                <a:gd name="T42" fmla="*/ 354 w 475"/>
                <a:gd name="T43" fmla="*/ 197 h 228"/>
                <a:gd name="T44" fmla="*/ 306 w 475"/>
                <a:gd name="T45" fmla="*/ 188 h 228"/>
                <a:gd name="T46" fmla="*/ 321 w 475"/>
                <a:gd name="T47" fmla="*/ 212 h 228"/>
                <a:gd name="T48" fmla="*/ 333 w 475"/>
                <a:gd name="T49" fmla="*/ 176 h 228"/>
                <a:gd name="T50" fmla="*/ 302 w 475"/>
                <a:gd name="T51" fmla="*/ 190 h 228"/>
                <a:gd name="T52" fmla="*/ 308 w 475"/>
                <a:gd name="T53" fmla="*/ 216 h 228"/>
                <a:gd name="T54" fmla="*/ 288 w 475"/>
                <a:gd name="T55" fmla="*/ 193 h 228"/>
                <a:gd name="T56" fmla="*/ 250 w 475"/>
                <a:gd name="T57" fmla="*/ 226 h 228"/>
                <a:gd name="T58" fmla="*/ 255 w 475"/>
                <a:gd name="T59" fmla="*/ 217 h 228"/>
                <a:gd name="T60" fmla="*/ 244 w 475"/>
                <a:gd name="T61" fmla="*/ 197 h 228"/>
                <a:gd name="T62" fmla="*/ 203 w 475"/>
                <a:gd name="T63" fmla="*/ 195 h 228"/>
                <a:gd name="T64" fmla="*/ 209 w 475"/>
                <a:gd name="T65" fmla="*/ 225 h 228"/>
                <a:gd name="T66" fmla="*/ 232 w 475"/>
                <a:gd name="T67" fmla="*/ 200 h 228"/>
                <a:gd name="T68" fmla="*/ 194 w 475"/>
                <a:gd name="T69" fmla="*/ 220 h 228"/>
                <a:gd name="T70" fmla="*/ 191 w 475"/>
                <a:gd name="T71" fmla="*/ 219 h 228"/>
                <a:gd name="T72" fmla="*/ 165 w 475"/>
                <a:gd name="T73" fmla="*/ 188 h 228"/>
                <a:gd name="T74" fmla="*/ 160 w 475"/>
                <a:gd name="T75" fmla="*/ 184 h 228"/>
                <a:gd name="T76" fmla="*/ 125 w 475"/>
                <a:gd name="T77" fmla="*/ 200 h 228"/>
                <a:gd name="T78" fmla="*/ 141 w 475"/>
                <a:gd name="T79" fmla="*/ 190 h 228"/>
                <a:gd name="T80" fmla="*/ 106 w 475"/>
                <a:gd name="T81" fmla="*/ 184 h 228"/>
                <a:gd name="T82" fmla="*/ 114 w 475"/>
                <a:gd name="T83" fmla="*/ 157 h 228"/>
                <a:gd name="T84" fmla="*/ 100 w 475"/>
                <a:gd name="T85" fmla="*/ 169 h 228"/>
                <a:gd name="T86" fmla="*/ 79 w 475"/>
                <a:gd name="T87" fmla="*/ 165 h 228"/>
                <a:gd name="T88" fmla="*/ 88 w 475"/>
                <a:gd name="T89" fmla="*/ 135 h 228"/>
                <a:gd name="T90" fmla="*/ 45 w 475"/>
                <a:gd name="T91" fmla="*/ 130 h 228"/>
                <a:gd name="T92" fmla="*/ 74 w 475"/>
                <a:gd name="T93" fmla="*/ 117 h 228"/>
                <a:gd name="T94" fmla="*/ 58 w 475"/>
                <a:gd name="T95" fmla="*/ 93 h 228"/>
                <a:gd name="T96" fmla="*/ 26 w 475"/>
                <a:gd name="T97" fmla="*/ 94 h 228"/>
                <a:gd name="T98" fmla="*/ 48 w 475"/>
                <a:gd name="T99" fmla="*/ 79 h 228"/>
                <a:gd name="T100" fmla="*/ 28 w 475"/>
                <a:gd name="T101" fmla="*/ 75 h 228"/>
                <a:gd name="T102" fmla="*/ 46 w 475"/>
                <a:gd name="T103" fmla="*/ 66 h 228"/>
                <a:gd name="T104" fmla="*/ 17 w 475"/>
                <a:gd name="T105" fmla="*/ 65 h 228"/>
                <a:gd name="T106" fmla="*/ 5 w 475"/>
                <a:gd name="T107" fmla="*/ 38 h 228"/>
                <a:gd name="T108" fmla="*/ 35 w 475"/>
                <a:gd name="T109" fmla="*/ 31 h 228"/>
                <a:gd name="T110" fmla="*/ 4 w 475"/>
                <a:gd name="T111" fmla="*/ 23 h 228"/>
                <a:gd name="T112" fmla="*/ 1 w 475"/>
                <a:gd name="T113" fmla="*/ 2 h 228"/>
                <a:gd name="T114" fmla="*/ 30 w 475"/>
                <a:gd name="T115" fmla="*/ 11 h 228"/>
                <a:gd name="T116" fmla="*/ 32 w 475"/>
                <a:gd name="T117" fmla="*/ 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5" h="228">
                  <a:moveTo>
                    <a:pt x="44" y="55"/>
                  </a:moveTo>
                  <a:cubicBezTo>
                    <a:pt x="45" y="56"/>
                    <a:pt x="45" y="56"/>
                    <a:pt x="45" y="57"/>
                  </a:cubicBezTo>
                  <a:cubicBezTo>
                    <a:pt x="45" y="57"/>
                    <a:pt x="45" y="58"/>
                    <a:pt x="44" y="58"/>
                  </a:cubicBezTo>
                  <a:cubicBezTo>
                    <a:pt x="44" y="58"/>
                    <a:pt x="43" y="58"/>
                    <a:pt x="42" y="58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6"/>
                    <a:pt x="28" y="56"/>
                    <a:pt x="29" y="56"/>
                  </a:cubicBezTo>
                  <a:cubicBezTo>
                    <a:pt x="29" y="55"/>
                    <a:pt x="33" y="55"/>
                    <a:pt x="41" y="54"/>
                  </a:cubicBezTo>
                  <a:cubicBezTo>
                    <a:pt x="42" y="54"/>
                    <a:pt x="43" y="54"/>
                    <a:pt x="44" y="55"/>
                  </a:cubicBezTo>
                  <a:close/>
                  <a:moveTo>
                    <a:pt x="448" y="10"/>
                  </a:moveTo>
                  <a:cubicBezTo>
                    <a:pt x="448" y="9"/>
                    <a:pt x="447" y="9"/>
                    <a:pt x="447" y="10"/>
                  </a:cubicBezTo>
                  <a:cubicBezTo>
                    <a:pt x="446" y="10"/>
                    <a:pt x="446" y="11"/>
                    <a:pt x="446" y="12"/>
                  </a:cubicBezTo>
                  <a:cubicBezTo>
                    <a:pt x="446" y="13"/>
                    <a:pt x="446" y="13"/>
                    <a:pt x="446" y="13"/>
                  </a:cubicBezTo>
                  <a:cubicBezTo>
                    <a:pt x="445" y="13"/>
                    <a:pt x="445" y="13"/>
                    <a:pt x="445" y="13"/>
                  </a:cubicBezTo>
                  <a:cubicBezTo>
                    <a:pt x="446" y="3"/>
                    <a:pt x="446" y="3"/>
                    <a:pt x="446" y="3"/>
                  </a:cubicBezTo>
                  <a:cubicBezTo>
                    <a:pt x="447" y="3"/>
                    <a:pt x="447" y="3"/>
                    <a:pt x="447" y="3"/>
                  </a:cubicBezTo>
                  <a:cubicBezTo>
                    <a:pt x="447" y="4"/>
                    <a:pt x="447" y="4"/>
                    <a:pt x="447" y="4"/>
                  </a:cubicBezTo>
                  <a:cubicBezTo>
                    <a:pt x="447" y="4"/>
                    <a:pt x="447" y="5"/>
                    <a:pt x="447" y="6"/>
                  </a:cubicBezTo>
                  <a:cubicBezTo>
                    <a:pt x="448" y="7"/>
                    <a:pt x="448" y="7"/>
                    <a:pt x="449" y="8"/>
                  </a:cubicBezTo>
                  <a:cubicBezTo>
                    <a:pt x="462" y="17"/>
                    <a:pt x="462" y="17"/>
                    <a:pt x="462" y="17"/>
                  </a:cubicBezTo>
                  <a:cubicBezTo>
                    <a:pt x="472" y="18"/>
                    <a:pt x="472" y="18"/>
                    <a:pt x="472" y="18"/>
                  </a:cubicBezTo>
                  <a:cubicBezTo>
                    <a:pt x="473" y="18"/>
                    <a:pt x="473" y="18"/>
                    <a:pt x="473" y="18"/>
                  </a:cubicBezTo>
                  <a:cubicBezTo>
                    <a:pt x="473" y="17"/>
                    <a:pt x="474" y="17"/>
                    <a:pt x="474" y="16"/>
                  </a:cubicBezTo>
                  <a:cubicBezTo>
                    <a:pt x="474" y="14"/>
                    <a:pt x="474" y="14"/>
                    <a:pt x="474" y="14"/>
                  </a:cubicBezTo>
                  <a:cubicBezTo>
                    <a:pt x="475" y="14"/>
                    <a:pt x="475" y="14"/>
                    <a:pt x="475" y="14"/>
                  </a:cubicBezTo>
                  <a:cubicBezTo>
                    <a:pt x="474" y="27"/>
                    <a:pt x="474" y="27"/>
                    <a:pt x="474" y="27"/>
                  </a:cubicBezTo>
                  <a:cubicBezTo>
                    <a:pt x="473" y="27"/>
                    <a:pt x="473" y="27"/>
                    <a:pt x="473" y="27"/>
                  </a:cubicBezTo>
                  <a:cubicBezTo>
                    <a:pt x="473" y="25"/>
                    <a:pt x="473" y="25"/>
                    <a:pt x="473" y="25"/>
                  </a:cubicBezTo>
                  <a:cubicBezTo>
                    <a:pt x="473" y="24"/>
                    <a:pt x="473" y="23"/>
                    <a:pt x="473" y="23"/>
                  </a:cubicBezTo>
                  <a:cubicBezTo>
                    <a:pt x="472" y="22"/>
                    <a:pt x="472" y="22"/>
                    <a:pt x="472" y="22"/>
                  </a:cubicBezTo>
                  <a:cubicBezTo>
                    <a:pt x="463" y="21"/>
                    <a:pt x="463" y="21"/>
                    <a:pt x="463" y="21"/>
                  </a:cubicBezTo>
                  <a:cubicBezTo>
                    <a:pt x="446" y="28"/>
                    <a:pt x="446" y="28"/>
                    <a:pt x="446" y="28"/>
                  </a:cubicBezTo>
                  <a:cubicBezTo>
                    <a:pt x="446" y="28"/>
                    <a:pt x="445" y="29"/>
                    <a:pt x="445" y="29"/>
                  </a:cubicBezTo>
                  <a:cubicBezTo>
                    <a:pt x="444" y="30"/>
                    <a:pt x="444" y="30"/>
                    <a:pt x="444" y="31"/>
                  </a:cubicBezTo>
                  <a:cubicBezTo>
                    <a:pt x="444" y="32"/>
                    <a:pt x="444" y="32"/>
                    <a:pt x="444" y="32"/>
                  </a:cubicBezTo>
                  <a:cubicBezTo>
                    <a:pt x="443" y="32"/>
                    <a:pt x="443" y="32"/>
                    <a:pt x="443" y="32"/>
                  </a:cubicBezTo>
                  <a:cubicBezTo>
                    <a:pt x="444" y="21"/>
                    <a:pt x="444" y="21"/>
                    <a:pt x="444" y="21"/>
                  </a:cubicBezTo>
                  <a:cubicBezTo>
                    <a:pt x="445" y="21"/>
                    <a:pt x="445" y="21"/>
                    <a:pt x="445" y="21"/>
                  </a:cubicBezTo>
                  <a:cubicBezTo>
                    <a:pt x="445" y="22"/>
                    <a:pt x="445" y="22"/>
                    <a:pt x="445" y="22"/>
                  </a:cubicBezTo>
                  <a:cubicBezTo>
                    <a:pt x="445" y="23"/>
                    <a:pt x="445" y="24"/>
                    <a:pt x="445" y="24"/>
                  </a:cubicBezTo>
                  <a:cubicBezTo>
                    <a:pt x="446" y="24"/>
                    <a:pt x="446" y="24"/>
                    <a:pt x="447" y="24"/>
                  </a:cubicBezTo>
                  <a:cubicBezTo>
                    <a:pt x="460" y="18"/>
                    <a:pt x="460" y="18"/>
                    <a:pt x="460" y="18"/>
                  </a:cubicBezTo>
                  <a:cubicBezTo>
                    <a:pt x="461" y="18"/>
                    <a:pt x="461" y="18"/>
                    <a:pt x="461" y="18"/>
                  </a:cubicBezTo>
                  <a:cubicBezTo>
                    <a:pt x="448" y="10"/>
                    <a:pt x="448" y="10"/>
                    <a:pt x="448" y="10"/>
                  </a:cubicBezTo>
                  <a:close/>
                  <a:moveTo>
                    <a:pt x="470" y="48"/>
                  </a:moveTo>
                  <a:cubicBezTo>
                    <a:pt x="466" y="61"/>
                    <a:pt x="466" y="61"/>
                    <a:pt x="466" y="61"/>
                  </a:cubicBezTo>
                  <a:cubicBezTo>
                    <a:pt x="465" y="61"/>
                    <a:pt x="465" y="61"/>
                    <a:pt x="465" y="61"/>
                  </a:cubicBezTo>
                  <a:cubicBezTo>
                    <a:pt x="466" y="59"/>
                    <a:pt x="466" y="59"/>
                    <a:pt x="466" y="59"/>
                  </a:cubicBezTo>
                  <a:cubicBezTo>
                    <a:pt x="466" y="58"/>
                    <a:pt x="466" y="57"/>
                    <a:pt x="466" y="57"/>
                  </a:cubicBezTo>
                  <a:cubicBezTo>
                    <a:pt x="466" y="56"/>
                    <a:pt x="465" y="56"/>
                    <a:pt x="465" y="56"/>
                  </a:cubicBezTo>
                  <a:cubicBezTo>
                    <a:pt x="441" y="49"/>
                    <a:pt x="441" y="49"/>
                    <a:pt x="441" y="49"/>
                  </a:cubicBezTo>
                  <a:cubicBezTo>
                    <a:pt x="440" y="49"/>
                    <a:pt x="440" y="49"/>
                    <a:pt x="439" y="49"/>
                  </a:cubicBezTo>
                  <a:cubicBezTo>
                    <a:pt x="439" y="49"/>
                    <a:pt x="439" y="50"/>
                    <a:pt x="439" y="51"/>
                  </a:cubicBezTo>
                  <a:cubicBezTo>
                    <a:pt x="438" y="53"/>
                    <a:pt x="438" y="55"/>
                    <a:pt x="438" y="56"/>
                  </a:cubicBezTo>
                  <a:cubicBezTo>
                    <a:pt x="439" y="57"/>
                    <a:pt x="440" y="58"/>
                    <a:pt x="442" y="60"/>
                  </a:cubicBezTo>
                  <a:cubicBezTo>
                    <a:pt x="441" y="62"/>
                    <a:pt x="441" y="62"/>
                    <a:pt x="441" y="62"/>
                  </a:cubicBezTo>
                  <a:cubicBezTo>
                    <a:pt x="435" y="58"/>
                    <a:pt x="435" y="58"/>
                    <a:pt x="435" y="58"/>
                  </a:cubicBezTo>
                  <a:cubicBezTo>
                    <a:pt x="442" y="35"/>
                    <a:pt x="442" y="35"/>
                    <a:pt x="442" y="35"/>
                  </a:cubicBezTo>
                  <a:cubicBezTo>
                    <a:pt x="449" y="35"/>
                    <a:pt x="449" y="35"/>
                    <a:pt x="449" y="35"/>
                  </a:cubicBezTo>
                  <a:cubicBezTo>
                    <a:pt x="449" y="36"/>
                    <a:pt x="449" y="36"/>
                    <a:pt x="449" y="36"/>
                  </a:cubicBezTo>
                  <a:cubicBezTo>
                    <a:pt x="446" y="37"/>
                    <a:pt x="444" y="37"/>
                    <a:pt x="444" y="38"/>
                  </a:cubicBezTo>
                  <a:cubicBezTo>
                    <a:pt x="443" y="38"/>
                    <a:pt x="442" y="40"/>
                    <a:pt x="441" y="42"/>
                  </a:cubicBezTo>
                  <a:cubicBezTo>
                    <a:pt x="441" y="44"/>
                    <a:pt x="441" y="44"/>
                    <a:pt x="441" y="45"/>
                  </a:cubicBezTo>
                  <a:cubicBezTo>
                    <a:pt x="441" y="45"/>
                    <a:pt x="441" y="45"/>
                    <a:pt x="442" y="45"/>
                  </a:cubicBezTo>
                  <a:cubicBezTo>
                    <a:pt x="466" y="52"/>
                    <a:pt x="466" y="52"/>
                    <a:pt x="466" y="52"/>
                  </a:cubicBezTo>
                  <a:cubicBezTo>
                    <a:pt x="466" y="52"/>
                    <a:pt x="467" y="52"/>
                    <a:pt x="467" y="52"/>
                  </a:cubicBezTo>
                  <a:cubicBezTo>
                    <a:pt x="467" y="51"/>
                    <a:pt x="468" y="51"/>
                    <a:pt x="468" y="50"/>
                  </a:cubicBezTo>
                  <a:cubicBezTo>
                    <a:pt x="469" y="48"/>
                    <a:pt x="469" y="48"/>
                    <a:pt x="469" y="48"/>
                  </a:cubicBezTo>
                  <a:cubicBezTo>
                    <a:pt x="470" y="48"/>
                    <a:pt x="470" y="48"/>
                    <a:pt x="470" y="48"/>
                  </a:cubicBezTo>
                  <a:close/>
                  <a:moveTo>
                    <a:pt x="427" y="81"/>
                  </a:moveTo>
                  <a:cubicBezTo>
                    <a:pt x="429" y="76"/>
                    <a:pt x="429" y="76"/>
                    <a:pt x="429" y="76"/>
                  </a:cubicBezTo>
                  <a:cubicBezTo>
                    <a:pt x="429" y="75"/>
                    <a:pt x="430" y="74"/>
                    <a:pt x="430" y="74"/>
                  </a:cubicBezTo>
                  <a:cubicBezTo>
                    <a:pt x="430" y="74"/>
                    <a:pt x="431" y="74"/>
                    <a:pt x="431" y="74"/>
                  </a:cubicBezTo>
                  <a:cubicBezTo>
                    <a:pt x="455" y="83"/>
                    <a:pt x="455" y="83"/>
                    <a:pt x="455" y="83"/>
                  </a:cubicBezTo>
                  <a:cubicBezTo>
                    <a:pt x="455" y="83"/>
                    <a:pt x="456" y="83"/>
                    <a:pt x="456" y="84"/>
                  </a:cubicBezTo>
                  <a:cubicBezTo>
                    <a:pt x="456" y="84"/>
                    <a:pt x="456" y="85"/>
                    <a:pt x="455" y="86"/>
                  </a:cubicBezTo>
                  <a:cubicBezTo>
                    <a:pt x="453" y="91"/>
                    <a:pt x="453" y="91"/>
                    <a:pt x="453" y="91"/>
                  </a:cubicBezTo>
                  <a:cubicBezTo>
                    <a:pt x="454" y="91"/>
                    <a:pt x="454" y="91"/>
                    <a:pt x="454" y="91"/>
                  </a:cubicBezTo>
                  <a:cubicBezTo>
                    <a:pt x="462" y="73"/>
                    <a:pt x="462" y="73"/>
                    <a:pt x="462" y="73"/>
                  </a:cubicBezTo>
                  <a:cubicBezTo>
                    <a:pt x="461" y="72"/>
                    <a:pt x="461" y="72"/>
                    <a:pt x="461" y="72"/>
                  </a:cubicBezTo>
                  <a:cubicBezTo>
                    <a:pt x="458" y="78"/>
                    <a:pt x="458" y="78"/>
                    <a:pt x="458" y="78"/>
                  </a:cubicBezTo>
                  <a:cubicBezTo>
                    <a:pt x="458" y="78"/>
                    <a:pt x="458" y="79"/>
                    <a:pt x="458" y="79"/>
                  </a:cubicBezTo>
                  <a:cubicBezTo>
                    <a:pt x="457" y="79"/>
                    <a:pt x="457" y="79"/>
                    <a:pt x="456" y="79"/>
                  </a:cubicBezTo>
                  <a:cubicBezTo>
                    <a:pt x="433" y="70"/>
                    <a:pt x="433" y="70"/>
                    <a:pt x="433" y="70"/>
                  </a:cubicBezTo>
                  <a:cubicBezTo>
                    <a:pt x="432" y="70"/>
                    <a:pt x="432" y="70"/>
                    <a:pt x="432" y="69"/>
                  </a:cubicBezTo>
                  <a:cubicBezTo>
                    <a:pt x="432" y="69"/>
                    <a:pt x="432" y="68"/>
                    <a:pt x="432" y="68"/>
                  </a:cubicBezTo>
                  <a:cubicBezTo>
                    <a:pt x="434" y="62"/>
                    <a:pt x="434" y="62"/>
                    <a:pt x="434" y="62"/>
                  </a:cubicBezTo>
                  <a:cubicBezTo>
                    <a:pt x="433" y="62"/>
                    <a:pt x="433" y="62"/>
                    <a:pt x="433" y="62"/>
                  </a:cubicBezTo>
                  <a:cubicBezTo>
                    <a:pt x="426" y="81"/>
                    <a:pt x="426" y="81"/>
                    <a:pt x="426" y="81"/>
                  </a:cubicBezTo>
                  <a:cubicBezTo>
                    <a:pt x="427" y="81"/>
                    <a:pt x="427" y="81"/>
                    <a:pt x="427" y="81"/>
                  </a:cubicBezTo>
                  <a:close/>
                  <a:moveTo>
                    <a:pt x="432" y="102"/>
                  </a:moveTo>
                  <a:cubicBezTo>
                    <a:pt x="428" y="105"/>
                    <a:pt x="426" y="107"/>
                    <a:pt x="424" y="108"/>
                  </a:cubicBezTo>
                  <a:cubicBezTo>
                    <a:pt x="422" y="109"/>
                    <a:pt x="420" y="109"/>
                    <a:pt x="418" y="108"/>
                  </a:cubicBezTo>
                  <a:cubicBezTo>
                    <a:pt x="417" y="107"/>
                    <a:pt x="416" y="106"/>
                    <a:pt x="416" y="103"/>
                  </a:cubicBezTo>
                  <a:cubicBezTo>
                    <a:pt x="415" y="100"/>
                    <a:pt x="416" y="97"/>
                    <a:pt x="418" y="94"/>
                  </a:cubicBezTo>
                  <a:cubicBezTo>
                    <a:pt x="419" y="93"/>
                    <a:pt x="420" y="91"/>
                    <a:pt x="421" y="90"/>
                  </a:cubicBezTo>
                  <a:cubicBezTo>
                    <a:pt x="422" y="89"/>
                    <a:pt x="422" y="88"/>
                    <a:pt x="423" y="88"/>
                  </a:cubicBezTo>
                  <a:cubicBezTo>
                    <a:pt x="423" y="87"/>
                    <a:pt x="423" y="87"/>
                    <a:pt x="423" y="86"/>
                  </a:cubicBezTo>
                  <a:cubicBezTo>
                    <a:pt x="423" y="86"/>
                    <a:pt x="423" y="85"/>
                    <a:pt x="423" y="85"/>
                  </a:cubicBezTo>
                  <a:cubicBezTo>
                    <a:pt x="430" y="87"/>
                    <a:pt x="430" y="87"/>
                    <a:pt x="430" y="87"/>
                  </a:cubicBezTo>
                  <a:cubicBezTo>
                    <a:pt x="429" y="89"/>
                    <a:pt x="429" y="89"/>
                    <a:pt x="429" y="89"/>
                  </a:cubicBezTo>
                  <a:cubicBezTo>
                    <a:pt x="427" y="89"/>
                    <a:pt x="424" y="89"/>
                    <a:pt x="423" y="90"/>
                  </a:cubicBezTo>
                  <a:cubicBezTo>
                    <a:pt x="421" y="91"/>
                    <a:pt x="420" y="93"/>
                    <a:pt x="419" y="95"/>
                  </a:cubicBezTo>
                  <a:cubicBezTo>
                    <a:pt x="417" y="98"/>
                    <a:pt x="417" y="100"/>
                    <a:pt x="417" y="102"/>
                  </a:cubicBezTo>
                  <a:cubicBezTo>
                    <a:pt x="418" y="103"/>
                    <a:pt x="418" y="104"/>
                    <a:pt x="420" y="105"/>
                  </a:cubicBezTo>
                  <a:cubicBezTo>
                    <a:pt x="421" y="106"/>
                    <a:pt x="422" y="106"/>
                    <a:pt x="423" y="105"/>
                  </a:cubicBezTo>
                  <a:cubicBezTo>
                    <a:pt x="424" y="105"/>
                    <a:pt x="427" y="103"/>
                    <a:pt x="431" y="99"/>
                  </a:cubicBezTo>
                  <a:cubicBezTo>
                    <a:pt x="434" y="96"/>
                    <a:pt x="436" y="94"/>
                    <a:pt x="438" y="93"/>
                  </a:cubicBezTo>
                  <a:cubicBezTo>
                    <a:pt x="440" y="93"/>
                    <a:pt x="442" y="93"/>
                    <a:pt x="444" y="94"/>
                  </a:cubicBezTo>
                  <a:cubicBezTo>
                    <a:pt x="446" y="95"/>
                    <a:pt x="447" y="96"/>
                    <a:pt x="447" y="99"/>
                  </a:cubicBezTo>
                  <a:cubicBezTo>
                    <a:pt x="448" y="102"/>
                    <a:pt x="447" y="105"/>
                    <a:pt x="445" y="108"/>
                  </a:cubicBezTo>
                  <a:cubicBezTo>
                    <a:pt x="444" y="110"/>
                    <a:pt x="443" y="111"/>
                    <a:pt x="442" y="112"/>
                  </a:cubicBezTo>
                  <a:cubicBezTo>
                    <a:pt x="441" y="113"/>
                    <a:pt x="441" y="114"/>
                    <a:pt x="440" y="115"/>
                  </a:cubicBezTo>
                  <a:cubicBezTo>
                    <a:pt x="440" y="115"/>
                    <a:pt x="440" y="116"/>
                    <a:pt x="440" y="116"/>
                  </a:cubicBezTo>
                  <a:cubicBezTo>
                    <a:pt x="440" y="117"/>
                    <a:pt x="440" y="118"/>
                    <a:pt x="440" y="118"/>
                  </a:cubicBezTo>
                  <a:cubicBezTo>
                    <a:pt x="431" y="116"/>
                    <a:pt x="431" y="116"/>
                    <a:pt x="431" y="116"/>
                  </a:cubicBezTo>
                  <a:cubicBezTo>
                    <a:pt x="432" y="114"/>
                    <a:pt x="432" y="114"/>
                    <a:pt x="432" y="114"/>
                  </a:cubicBezTo>
                  <a:cubicBezTo>
                    <a:pt x="435" y="115"/>
                    <a:pt x="437" y="114"/>
                    <a:pt x="439" y="113"/>
                  </a:cubicBezTo>
                  <a:cubicBezTo>
                    <a:pt x="441" y="112"/>
                    <a:pt x="443" y="110"/>
                    <a:pt x="444" y="108"/>
                  </a:cubicBezTo>
                  <a:cubicBezTo>
                    <a:pt x="446" y="105"/>
                    <a:pt x="446" y="103"/>
                    <a:pt x="446" y="101"/>
                  </a:cubicBezTo>
                  <a:cubicBezTo>
                    <a:pt x="445" y="99"/>
                    <a:pt x="444" y="98"/>
                    <a:pt x="442" y="97"/>
                  </a:cubicBezTo>
                  <a:cubicBezTo>
                    <a:pt x="441" y="96"/>
                    <a:pt x="440" y="96"/>
                    <a:pt x="438" y="97"/>
                  </a:cubicBezTo>
                  <a:cubicBezTo>
                    <a:pt x="436" y="98"/>
                    <a:pt x="434" y="100"/>
                    <a:pt x="432" y="102"/>
                  </a:cubicBezTo>
                  <a:close/>
                  <a:moveTo>
                    <a:pt x="411" y="129"/>
                  </a:moveTo>
                  <a:cubicBezTo>
                    <a:pt x="415" y="124"/>
                    <a:pt x="415" y="124"/>
                    <a:pt x="415" y="124"/>
                  </a:cubicBezTo>
                  <a:cubicBezTo>
                    <a:pt x="416" y="123"/>
                    <a:pt x="417" y="121"/>
                    <a:pt x="417" y="119"/>
                  </a:cubicBezTo>
                  <a:cubicBezTo>
                    <a:pt x="418" y="117"/>
                    <a:pt x="417" y="115"/>
                    <a:pt x="415" y="114"/>
                  </a:cubicBezTo>
                  <a:cubicBezTo>
                    <a:pt x="413" y="112"/>
                    <a:pt x="412" y="112"/>
                    <a:pt x="410" y="112"/>
                  </a:cubicBezTo>
                  <a:cubicBezTo>
                    <a:pt x="408" y="113"/>
                    <a:pt x="406" y="114"/>
                    <a:pt x="404" y="117"/>
                  </a:cubicBezTo>
                  <a:cubicBezTo>
                    <a:pt x="403" y="119"/>
                    <a:pt x="403" y="119"/>
                    <a:pt x="403" y="119"/>
                  </a:cubicBezTo>
                  <a:cubicBezTo>
                    <a:pt x="402" y="120"/>
                    <a:pt x="402" y="120"/>
                    <a:pt x="402" y="121"/>
                  </a:cubicBezTo>
                  <a:cubicBezTo>
                    <a:pt x="402" y="121"/>
                    <a:pt x="402" y="122"/>
                    <a:pt x="402" y="122"/>
                  </a:cubicBezTo>
                  <a:cubicBezTo>
                    <a:pt x="411" y="129"/>
                    <a:pt x="411" y="129"/>
                    <a:pt x="411" y="129"/>
                  </a:cubicBezTo>
                  <a:close/>
                  <a:moveTo>
                    <a:pt x="417" y="110"/>
                  </a:moveTo>
                  <a:cubicBezTo>
                    <a:pt x="416" y="108"/>
                    <a:pt x="414" y="108"/>
                    <a:pt x="411" y="109"/>
                  </a:cubicBezTo>
                  <a:cubicBezTo>
                    <a:pt x="409" y="110"/>
                    <a:pt x="407" y="112"/>
                    <a:pt x="404" y="115"/>
                  </a:cubicBezTo>
                  <a:cubicBezTo>
                    <a:pt x="396" y="126"/>
                    <a:pt x="396" y="126"/>
                    <a:pt x="396" y="126"/>
                  </a:cubicBezTo>
                  <a:cubicBezTo>
                    <a:pt x="396" y="127"/>
                    <a:pt x="396" y="127"/>
                    <a:pt x="396" y="127"/>
                  </a:cubicBezTo>
                  <a:cubicBezTo>
                    <a:pt x="397" y="126"/>
                    <a:pt x="397" y="126"/>
                    <a:pt x="397" y="126"/>
                  </a:cubicBezTo>
                  <a:cubicBezTo>
                    <a:pt x="398" y="125"/>
                    <a:pt x="398" y="125"/>
                    <a:pt x="399" y="125"/>
                  </a:cubicBezTo>
                  <a:cubicBezTo>
                    <a:pt x="399" y="125"/>
                    <a:pt x="399" y="125"/>
                    <a:pt x="400" y="125"/>
                  </a:cubicBezTo>
                  <a:cubicBezTo>
                    <a:pt x="420" y="141"/>
                    <a:pt x="420" y="141"/>
                    <a:pt x="420" y="141"/>
                  </a:cubicBezTo>
                  <a:cubicBezTo>
                    <a:pt x="420" y="141"/>
                    <a:pt x="420" y="141"/>
                    <a:pt x="420" y="142"/>
                  </a:cubicBezTo>
                  <a:cubicBezTo>
                    <a:pt x="420" y="142"/>
                    <a:pt x="420" y="143"/>
                    <a:pt x="419" y="143"/>
                  </a:cubicBezTo>
                  <a:cubicBezTo>
                    <a:pt x="419" y="144"/>
                    <a:pt x="419" y="144"/>
                    <a:pt x="419" y="144"/>
                  </a:cubicBezTo>
                  <a:cubicBezTo>
                    <a:pt x="419" y="145"/>
                    <a:pt x="419" y="145"/>
                    <a:pt x="419" y="145"/>
                  </a:cubicBezTo>
                  <a:cubicBezTo>
                    <a:pt x="427" y="136"/>
                    <a:pt x="427" y="136"/>
                    <a:pt x="427" y="136"/>
                  </a:cubicBezTo>
                  <a:cubicBezTo>
                    <a:pt x="426" y="135"/>
                    <a:pt x="426" y="135"/>
                    <a:pt x="426" y="135"/>
                  </a:cubicBezTo>
                  <a:cubicBezTo>
                    <a:pt x="425" y="136"/>
                    <a:pt x="425" y="136"/>
                    <a:pt x="425" y="136"/>
                  </a:cubicBezTo>
                  <a:cubicBezTo>
                    <a:pt x="424" y="137"/>
                    <a:pt x="424" y="137"/>
                    <a:pt x="423" y="137"/>
                  </a:cubicBezTo>
                  <a:cubicBezTo>
                    <a:pt x="423" y="138"/>
                    <a:pt x="423" y="138"/>
                    <a:pt x="422" y="137"/>
                  </a:cubicBezTo>
                  <a:cubicBezTo>
                    <a:pt x="412" y="130"/>
                    <a:pt x="412" y="130"/>
                    <a:pt x="412" y="130"/>
                  </a:cubicBezTo>
                  <a:cubicBezTo>
                    <a:pt x="415" y="125"/>
                    <a:pt x="415" y="125"/>
                    <a:pt x="415" y="125"/>
                  </a:cubicBezTo>
                  <a:cubicBezTo>
                    <a:pt x="433" y="128"/>
                    <a:pt x="433" y="128"/>
                    <a:pt x="433" y="128"/>
                  </a:cubicBezTo>
                  <a:cubicBezTo>
                    <a:pt x="437" y="122"/>
                    <a:pt x="437" y="122"/>
                    <a:pt x="437" y="122"/>
                  </a:cubicBezTo>
                  <a:cubicBezTo>
                    <a:pt x="436" y="122"/>
                    <a:pt x="436" y="122"/>
                    <a:pt x="436" y="122"/>
                  </a:cubicBezTo>
                  <a:cubicBezTo>
                    <a:pt x="435" y="123"/>
                    <a:pt x="435" y="123"/>
                    <a:pt x="435" y="123"/>
                  </a:cubicBezTo>
                  <a:cubicBezTo>
                    <a:pt x="435" y="123"/>
                    <a:pt x="435" y="123"/>
                    <a:pt x="434" y="124"/>
                  </a:cubicBezTo>
                  <a:cubicBezTo>
                    <a:pt x="434" y="124"/>
                    <a:pt x="433" y="124"/>
                    <a:pt x="433" y="124"/>
                  </a:cubicBezTo>
                  <a:cubicBezTo>
                    <a:pt x="418" y="122"/>
                    <a:pt x="418" y="122"/>
                    <a:pt x="418" y="122"/>
                  </a:cubicBezTo>
                  <a:cubicBezTo>
                    <a:pt x="419" y="120"/>
                    <a:pt x="420" y="118"/>
                    <a:pt x="420" y="115"/>
                  </a:cubicBezTo>
                  <a:cubicBezTo>
                    <a:pt x="420" y="113"/>
                    <a:pt x="419" y="111"/>
                    <a:pt x="417" y="110"/>
                  </a:cubicBezTo>
                  <a:close/>
                  <a:moveTo>
                    <a:pt x="376" y="148"/>
                  </a:moveTo>
                  <a:cubicBezTo>
                    <a:pt x="376" y="147"/>
                    <a:pt x="376" y="147"/>
                    <a:pt x="376" y="147"/>
                  </a:cubicBezTo>
                  <a:cubicBezTo>
                    <a:pt x="393" y="129"/>
                    <a:pt x="393" y="129"/>
                    <a:pt x="393" y="129"/>
                  </a:cubicBezTo>
                  <a:cubicBezTo>
                    <a:pt x="399" y="131"/>
                    <a:pt x="399" y="131"/>
                    <a:pt x="399" y="131"/>
                  </a:cubicBezTo>
                  <a:cubicBezTo>
                    <a:pt x="398" y="132"/>
                    <a:pt x="398" y="132"/>
                    <a:pt x="398" y="132"/>
                  </a:cubicBezTo>
                  <a:cubicBezTo>
                    <a:pt x="396" y="132"/>
                    <a:pt x="394" y="132"/>
                    <a:pt x="393" y="133"/>
                  </a:cubicBezTo>
                  <a:cubicBezTo>
                    <a:pt x="391" y="133"/>
                    <a:pt x="389" y="134"/>
                    <a:pt x="388" y="135"/>
                  </a:cubicBezTo>
                  <a:cubicBezTo>
                    <a:pt x="383" y="141"/>
                    <a:pt x="383" y="141"/>
                    <a:pt x="383" y="141"/>
                  </a:cubicBezTo>
                  <a:cubicBezTo>
                    <a:pt x="383" y="141"/>
                    <a:pt x="383" y="142"/>
                    <a:pt x="383" y="142"/>
                  </a:cubicBezTo>
                  <a:cubicBezTo>
                    <a:pt x="382" y="143"/>
                    <a:pt x="382" y="143"/>
                    <a:pt x="383" y="143"/>
                  </a:cubicBezTo>
                  <a:cubicBezTo>
                    <a:pt x="391" y="151"/>
                    <a:pt x="391" y="151"/>
                    <a:pt x="391" y="151"/>
                  </a:cubicBezTo>
                  <a:cubicBezTo>
                    <a:pt x="396" y="145"/>
                    <a:pt x="396" y="145"/>
                    <a:pt x="396" y="145"/>
                  </a:cubicBezTo>
                  <a:cubicBezTo>
                    <a:pt x="397" y="144"/>
                    <a:pt x="398" y="143"/>
                    <a:pt x="398" y="142"/>
                  </a:cubicBezTo>
                  <a:cubicBezTo>
                    <a:pt x="398" y="141"/>
                    <a:pt x="397" y="140"/>
                    <a:pt x="397" y="139"/>
                  </a:cubicBezTo>
                  <a:cubicBezTo>
                    <a:pt x="396" y="139"/>
                    <a:pt x="396" y="139"/>
                    <a:pt x="396" y="139"/>
                  </a:cubicBezTo>
                  <a:cubicBezTo>
                    <a:pt x="397" y="138"/>
                    <a:pt x="397" y="138"/>
                    <a:pt x="397" y="138"/>
                  </a:cubicBezTo>
                  <a:cubicBezTo>
                    <a:pt x="404" y="145"/>
                    <a:pt x="404" y="145"/>
                    <a:pt x="404" y="145"/>
                  </a:cubicBezTo>
                  <a:cubicBezTo>
                    <a:pt x="403" y="146"/>
                    <a:pt x="403" y="146"/>
                    <a:pt x="403" y="146"/>
                  </a:cubicBezTo>
                  <a:cubicBezTo>
                    <a:pt x="403" y="145"/>
                    <a:pt x="403" y="145"/>
                    <a:pt x="403" y="145"/>
                  </a:cubicBezTo>
                  <a:cubicBezTo>
                    <a:pt x="402" y="144"/>
                    <a:pt x="401" y="144"/>
                    <a:pt x="400" y="144"/>
                  </a:cubicBezTo>
                  <a:cubicBezTo>
                    <a:pt x="399" y="144"/>
                    <a:pt x="398" y="145"/>
                    <a:pt x="397" y="146"/>
                  </a:cubicBezTo>
                  <a:cubicBezTo>
                    <a:pt x="392" y="151"/>
                    <a:pt x="392" y="151"/>
                    <a:pt x="392" y="151"/>
                  </a:cubicBezTo>
                  <a:cubicBezTo>
                    <a:pt x="401" y="160"/>
                    <a:pt x="401" y="160"/>
                    <a:pt x="401" y="160"/>
                  </a:cubicBezTo>
                  <a:cubicBezTo>
                    <a:pt x="402" y="161"/>
                    <a:pt x="402" y="161"/>
                    <a:pt x="403" y="161"/>
                  </a:cubicBezTo>
                  <a:cubicBezTo>
                    <a:pt x="403" y="161"/>
                    <a:pt x="403" y="160"/>
                    <a:pt x="404" y="160"/>
                  </a:cubicBezTo>
                  <a:cubicBezTo>
                    <a:pt x="408" y="155"/>
                    <a:pt x="408" y="155"/>
                    <a:pt x="408" y="155"/>
                  </a:cubicBezTo>
                  <a:cubicBezTo>
                    <a:pt x="410" y="153"/>
                    <a:pt x="411" y="151"/>
                    <a:pt x="412" y="149"/>
                  </a:cubicBezTo>
                  <a:cubicBezTo>
                    <a:pt x="412" y="147"/>
                    <a:pt x="412" y="145"/>
                    <a:pt x="411" y="143"/>
                  </a:cubicBezTo>
                  <a:cubicBezTo>
                    <a:pt x="412" y="142"/>
                    <a:pt x="412" y="142"/>
                    <a:pt x="412" y="142"/>
                  </a:cubicBezTo>
                  <a:cubicBezTo>
                    <a:pt x="415" y="149"/>
                    <a:pt x="415" y="149"/>
                    <a:pt x="415" y="149"/>
                  </a:cubicBezTo>
                  <a:cubicBezTo>
                    <a:pt x="398" y="168"/>
                    <a:pt x="398" y="168"/>
                    <a:pt x="398" y="168"/>
                  </a:cubicBezTo>
                  <a:cubicBezTo>
                    <a:pt x="397" y="167"/>
                    <a:pt x="397" y="167"/>
                    <a:pt x="397" y="167"/>
                  </a:cubicBezTo>
                  <a:cubicBezTo>
                    <a:pt x="398" y="166"/>
                    <a:pt x="398" y="166"/>
                    <a:pt x="398" y="166"/>
                  </a:cubicBezTo>
                  <a:cubicBezTo>
                    <a:pt x="399" y="165"/>
                    <a:pt x="399" y="165"/>
                    <a:pt x="399" y="165"/>
                  </a:cubicBezTo>
                  <a:cubicBezTo>
                    <a:pt x="399" y="164"/>
                    <a:pt x="399" y="164"/>
                    <a:pt x="399" y="163"/>
                  </a:cubicBezTo>
                  <a:cubicBezTo>
                    <a:pt x="380" y="146"/>
                    <a:pt x="380" y="146"/>
                    <a:pt x="380" y="146"/>
                  </a:cubicBezTo>
                  <a:cubicBezTo>
                    <a:pt x="380" y="146"/>
                    <a:pt x="379" y="146"/>
                    <a:pt x="379" y="146"/>
                  </a:cubicBezTo>
                  <a:cubicBezTo>
                    <a:pt x="379" y="146"/>
                    <a:pt x="378" y="146"/>
                    <a:pt x="377" y="147"/>
                  </a:cubicBezTo>
                  <a:cubicBezTo>
                    <a:pt x="376" y="148"/>
                    <a:pt x="376" y="148"/>
                    <a:pt x="376" y="148"/>
                  </a:cubicBezTo>
                  <a:close/>
                  <a:moveTo>
                    <a:pt x="370" y="152"/>
                  </a:moveTo>
                  <a:cubicBezTo>
                    <a:pt x="371" y="151"/>
                    <a:pt x="371" y="151"/>
                    <a:pt x="371" y="151"/>
                  </a:cubicBezTo>
                  <a:cubicBezTo>
                    <a:pt x="372" y="151"/>
                    <a:pt x="372" y="151"/>
                    <a:pt x="373" y="151"/>
                  </a:cubicBezTo>
                  <a:cubicBezTo>
                    <a:pt x="373" y="151"/>
                    <a:pt x="374" y="151"/>
                    <a:pt x="374" y="152"/>
                  </a:cubicBezTo>
                  <a:cubicBezTo>
                    <a:pt x="380" y="172"/>
                    <a:pt x="380" y="172"/>
                    <a:pt x="380" y="172"/>
                  </a:cubicBezTo>
                  <a:cubicBezTo>
                    <a:pt x="380" y="173"/>
                    <a:pt x="380" y="173"/>
                    <a:pt x="380" y="173"/>
                  </a:cubicBezTo>
                  <a:cubicBezTo>
                    <a:pt x="362" y="161"/>
                    <a:pt x="362" y="161"/>
                    <a:pt x="362" y="161"/>
                  </a:cubicBezTo>
                  <a:cubicBezTo>
                    <a:pt x="361" y="161"/>
                    <a:pt x="361" y="161"/>
                    <a:pt x="361" y="160"/>
                  </a:cubicBezTo>
                  <a:cubicBezTo>
                    <a:pt x="361" y="160"/>
                    <a:pt x="361" y="159"/>
                    <a:pt x="362" y="159"/>
                  </a:cubicBezTo>
                  <a:cubicBezTo>
                    <a:pt x="363" y="158"/>
                    <a:pt x="363" y="158"/>
                    <a:pt x="363" y="158"/>
                  </a:cubicBezTo>
                  <a:cubicBezTo>
                    <a:pt x="362" y="157"/>
                    <a:pt x="362" y="157"/>
                    <a:pt x="362" y="157"/>
                  </a:cubicBezTo>
                  <a:cubicBezTo>
                    <a:pt x="354" y="164"/>
                    <a:pt x="354" y="164"/>
                    <a:pt x="354" y="164"/>
                  </a:cubicBezTo>
                  <a:cubicBezTo>
                    <a:pt x="354" y="165"/>
                    <a:pt x="354" y="165"/>
                    <a:pt x="354" y="165"/>
                  </a:cubicBezTo>
                  <a:cubicBezTo>
                    <a:pt x="355" y="164"/>
                    <a:pt x="355" y="164"/>
                    <a:pt x="355" y="164"/>
                  </a:cubicBezTo>
                  <a:cubicBezTo>
                    <a:pt x="356" y="163"/>
                    <a:pt x="357" y="163"/>
                    <a:pt x="357" y="163"/>
                  </a:cubicBezTo>
                  <a:cubicBezTo>
                    <a:pt x="358" y="163"/>
                    <a:pt x="358" y="164"/>
                    <a:pt x="359" y="164"/>
                  </a:cubicBezTo>
                  <a:cubicBezTo>
                    <a:pt x="383" y="179"/>
                    <a:pt x="383" y="179"/>
                    <a:pt x="383" y="179"/>
                  </a:cubicBezTo>
                  <a:cubicBezTo>
                    <a:pt x="384" y="178"/>
                    <a:pt x="384" y="178"/>
                    <a:pt x="384" y="178"/>
                  </a:cubicBezTo>
                  <a:cubicBezTo>
                    <a:pt x="375" y="151"/>
                    <a:pt x="375" y="151"/>
                    <a:pt x="375" y="151"/>
                  </a:cubicBezTo>
                  <a:cubicBezTo>
                    <a:pt x="375" y="150"/>
                    <a:pt x="375" y="149"/>
                    <a:pt x="375" y="148"/>
                  </a:cubicBezTo>
                  <a:cubicBezTo>
                    <a:pt x="376" y="148"/>
                    <a:pt x="376" y="147"/>
                    <a:pt x="376" y="147"/>
                  </a:cubicBezTo>
                  <a:cubicBezTo>
                    <a:pt x="377" y="146"/>
                    <a:pt x="377" y="146"/>
                    <a:pt x="377" y="146"/>
                  </a:cubicBezTo>
                  <a:cubicBezTo>
                    <a:pt x="377" y="145"/>
                    <a:pt x="377" y="145"/>
                    <a:pt x="377" y="145"/>
                  </a:cubicBezTo>
                  <a:cubicBezTo>
                    <a:pt x="369" y="151"/>
                    <a:pt x="369" y="151"/>
                    <a:pt x="369" y="151"/>
                  </a:cubicBezTo>
                  <a:cubicBezTo>
                    <a:pt x="370" y="152"/>
                    <a:pt x="370" y="152"/>
                    <a:pt x="370" y="152"/>
                  </a:cubicBezTo>
                  <a:close/>
                  <a:moveTo>
                    <a:pt x="335" y="176"/>
                  </a:moveTo>
                  <a:cubicBezTo>
                    <a:pt x="335" y="175"/>
                    <a:pt x="335" y="175"/>
                    <a:pt x="335" y="175"/>
                  </a:cubicBezTo>
                  <a:cubicBezTo>
                    <a:pt x="352" y="165"/>
                    <a:pt x="352" y="165"/>
                    <a:pt x="352" y="165"/>
                  </a:cubicBezTo>
                  <a:cubicBezTo>
                    <a:pt x="353" y="166"/>
                    <a:pt x="353" y="166"/>
                    <a:pt x="353" y="166"/>
                  </a:cubicBezTo>
                  <a:cubicBezTo>
                    <a:pt x="348" y="168"/>
                    <a:pt x="348" y="168"/>
                    <a:pt x="348" y="168"/>
                  </a:cubicBezTo>
                  <a:cubicBezTo>
                    <a:pt x="347" y="169"/>
                    <a:pt x="347" y="169"/>
                    <a:pt x="346" y="170"/>
                  </a:cubicBezTo>
                  <a:cubicBezTo>
                    <a:pt x="346" y="170"/>
                    <a:pt x="346" y="170"/>
                    <a:pt x="346" y="171"/>
                  </a:cubicBezTo>
                  <a:cubicBezTo>
                    <a:pt x="359" y="193"/>
                    <a:pt x="359" y="193"/>
                    <a:pt x="359" y="193"/>
                  </a:cubicBezTo>
                  <a:cubicBezTo>
                    <a:pt x="359" y="193"/>
                    <a:pt x="360" y="193"/>
                    <a:pt x="360" y="193"/>
                  </a:cubicBezTo>
                  <a:cubicBezTo>
                    <a:pt x="361" y="193"/>
                    <a:pt x="361" y="193"/>
                    <a:pt x="362" y="193"/>
                  </a:cubicBezTo>
                  <a:cubicBezTo>
                    <a:pt x="367" y="190"/>
                    <a:pt x="367" y="190"/>
                    <a:pt x="367" y="190"/>
                  </a:cubicBezTo>
                  <a:cubicBezTo>
                    <a:pt x="367" y="191"/>
                    <a:pt x="367" y="191"/>
                    <a:pt x="367" y="191"/>
                  </a:cubicBezTo>
                  <a:cubicBezTo>
                    <a:pt x="350" y="201"/>
                    <a:pt x="350" y="201"/>
                    <a:pt x="350" y="201"/>
                  </a:cubicBezTo>
                  <a:cubicBezTo>
                    <a:pt x="349" y="200"/>
                    <a:pt x="349" y="200"/>
                    <a:pt x="349" y="200"/>
                  </a:cubicBezTo>
                  <a:cubicBezTo>
                    <a:pt x="354" y="197"/>
                    <a:pt x="354" y="197"/>
                    <a:pt x="354" y="197"/>
                  </a:cubicBezTo>
                  <a:cubicBezTo>
                    <a:pt x="355" y="197"/>
                    <a:pt x="355" y="196"/>
                    <a:pt x="356" y="196"/>
                  </a:cubicBezTo>
                  <a:cubicBezTo>
                    <a:pt x="356" y="195"/>
                    <a:pt x="356" y="195"/>
                    <a:pt x="356" y="195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43" y="172"/>
                    <a:pt x="342" y="172"/>
                    <a:pt x="342" y="172"/>
                  </a:cubicBezTo>
                  <a:cubicBezTo>
                    <a:pt x="342" y="172"/>
                    <a:pt x="341" y="172"/>
                    <a:pt x="340" y="173"/>
                  </a:cubicBezTo>
                  <a:cubicBezTo>
                    <a:pt x="335" y="176"/>
                    <a:pt x="335" y="176"/>
                    <a:pt x="335" y="176"/>
                  </a:cubicBezTo>
                  <a:close/>
                  <a:moveTo>
                    <a:pt x="336" y="199"/>
                  </a:moveTo>
                  <a:cubicBezTo>
                    <a:pt x="312" y="184"/>
                    <a:pt x="312" y="184"/>
                    <a:pt x="312" y="184"/>
                  </a:cubicBezTo>
                  <a:cubicBezTo>
                    <a:pt x="304" y="187"/>
                    <a:pt x="304" y="187"/>
                    <a:pt x="304" y="187"/>
                  </a:cubicBezTo>
                  <a:cubicBezTo>
                    <a:pt x="305" y="188"/>
                    <a:pt x="305" y="188"/>
                    <a:pt x="305" y="188"/>
                  </a:cubicBezTo>
                  <a:cubicBezTo>
                    <a:pt x="306" y="188"/>
                    <a:pt x="306" y="188"/>
                    <a:pt x="306" y="188"/>
                  </a:cubicBezTo>
                  <a:cubicBezTo>
                    <a:pt x="307" y="187"/>
                    <a:pt x="308" y="187"/>
                    <a:pt x="308" y="187"/>
                  </a:cubicBezTo>
                  <a:cubicBezTo>
                    <a:pt x="309" y="187"/>
                    <a:pt x="309" y="188"/>
                    <a:pt x="309" y="188"/>
                  </a:cubicBezTo>
                  <a:cubicBezTo>
                    <a:pt x="319" y="211"/>
                    <a:pt x="319" y="211"/>
                    <a:pt x="319" y="211"/>
                  </a:cubicBezTo>
                  <a:cubicBezTo>
                    <a:pt x="319" y="212"/>
                    <a:pt x="319" y="212"/>
                    <a:pt x="319" y="213"/>
                  </a:cubicBezTo>
                  <a:cubicBezTo>
                    <a:pt x="319" y="213"/>
                    <a:pt x="318" y="213"/>
                    <a:pt x="317" y="214"/>
                  </a:cubicBezTo>
                  <a:cubicBezTo>
                    <a:pt x="315" y="214"/>
                    <a:pt x="315" y="214"/>
                    <a:pt x="315" y="214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25" y="212"/>
                    <a:pt x="325" y="212"/>
                    <a:pt x="325" y="212"/>
                  </a:cubicBezTo>
                  <a:cubicBezTo>
                    <a:pt x="325" y="211"/>
                    <a:pt x="325" y="211"/>
                    <a:pt x="325" y="211"/>
                  </a:cubicBezTo>
                  <a:cubicBezTo>
                    <a:pt x="323" y="211"/>
                    <a:pt x="323" y="211"/>
                    <a:pt x="323" y="211"/>
                  </a:cubicBezTo>
                  <a:cubicBezTo>
                    <a:pt x="322" y="212"/>
                    <a:pt x="322" y="212"/>
                    <a:pt x="321" y="212"/>
                  </a:cubicBezTo>
                  <a:cubicBezTo>
                    <a:pt x="321" y="212"/>
                    <a:pt x="320" y="211"/>
                    <a:pt x="320" y="211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2" y="189"/>
                    <a:pt x="312" y="189"/>
                    <a:pt x="312" y="189"/>
                  </a:cubicBezTo>
                  <a:cubicBezTo>
                    <a:pt x="340" y="206"/>
                    <a:pt x="340" y="206"/>
                    <a:pt x="340" y="206"/>
                  </a:cubicBezTo>
                  <a:cubicBezTo>
                    <a:pt x="339" y="206"/>
                    <a:pt x="339" y="206"/>
                    <a:pt x="339" y="206"/>
                  </a:cubicBezTo>
                  <a:cubicBezTo>
                    <a:pt x="341" y="205"/>
                    <a:pt x="341" y="205"/>
                    <a:pt x="341" y="205"/>
                  </a:cubicBezTo>
                  <a:cubicBezTo>
                    <a:pt x="330" y="180"/>
                    <a:pt x="330" y="180"/>
                    <a:pt x="330" y="180"/>
                  </a:cubicBezTo>
                  <a:cubicBezTo>
                    <a:pt x="330" y="179"/>
                    <a:pt x="330" y="179"/>
                    <a:pt x="331" y="178"/>
                  </a:cubicBezTo>
                  <a:cubicBezTo>
                    <a:pt x="331" y="178"/>
                    <a:pt x="331" y="178"/>
                    <a:pt x="332" y="177"/>
                  </a:cubicBezTo>
                  <a:cubicBezTo>
                    <a:pt x="334" y="177"/>
                    <a:pt x="334" y="177"/>
                    <a:pt x="334" y="177"/>
                  </a:cubicBezTo>
                  <a:cubicBezTo>
                    <a:pt x="333" y="176"/>
                    <a:pt x="333" y="176"/>
                    <a:pt x="333" y="176"/>
                  </a:cubicBezTo>
                  <a:cubicBezTo>
                    <a:pt x="324" y="179"/>
                    <a:pt x="324" y="179"/>
                    <a:pt x="324" y="179"/>
                  </a:cubicBezTo>
                  <a:cubicBezTo>
                    <a:pt x="325" y="180"/>
                    <a:pt x="325" y="180"/>
                    <a:pt x="325" y="180"/>
                  </a:cubicBezTo>
                  <a:cubicBezTo>
                    <a:pt x="326" y="180"/>
                    <a:pt x="326" y="180"/>
                    <a:pt x="326" y="180"/>
                  </a:cubicBezTo>
                  <a:cubicBezTo>
                    <a:pt x="327" y="179"/>
                    <a:pt x="328" y="179"/>
                    <a:pt x="328" y="179"/>
                  </a:cubicBezTo>
                  <a:cubicBezTo>
                    <a:pt x="329" y="179"/>
                    <a:pt x="329" y="180"/>
                    <a:pt x="329" y="180"/>
                  </a:cubicBezTo>
                  <a:cubicBezTo>
                    <a:pt x="337" y="199"/>
                    <a:pt x="337" y="199"/>
                    <a:pt x="337" y="199"/>
                  </a:cubicBezTo>
                  <a:cubicBezTo>
                    <a:pt x="336" y="199"/>
                    <a:pt x="336" y="199"/>
                    <a:pt x="336" y="199"/>
                  </a:cubicBezTo>
                  <a:close/>
                  <a:moveTo>
                    <a:pt x="301" y="219"/>
                  </a:moveTo>
                  <a:cubicBezTo>
                    <a:pt x="303" y="218"/>
                    <a:pt x="305" y="217"/>
                    <a:pt x="307" y="215"/>
                  </a:cubicBezTo>
                  <a:cubicBezTo>
                    <a:pt x="308" y="213"/>
                    <a:pt x="308" y="212"/>
                    <a:pt x="308" y="21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1" y="190"/>
                  </a:cubicBezTo>
                  <a:cubicBezTo>
                    <a:pt x="301" y="189"/>
                    <a:pt x="300" y="189"/>
                    <a:pt x="300" y="190"/>
                  </a:cubicBezTo>
                  <a:cubicBezTo>
                    <a:pt x="298" y="190"/>
                    <a:pt x="298" y="190"/>
                    <a:pt x="298" y="190"/>
                  </a:cubicBezTo>
                  <a:cubicBezTo>
                    <a:pt x="298" y="189"/>
                    <a:pt x="298" y="189"/>
                    <a:pt x="298" y="189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8"/>
                    <a:pt x="307" y="188"/>
                    <a:pt x="307" y="188"/>
                  </a:cubicBezTo>
                  <a:cubicBezTo>
                    <a:pt x="306" y="188"/>
                    <a:pt x="306" y="188"/>
                    <a:pt x="306" y="188"/>
                  </a:cubicBezTo>
                  <a:cubicBezTo>
                    <a:pt x="305" y="188"/>
                    <a:pt x="304" y="189"/>
                    <a:pt x="304" y="189"/>
                  </a:cubicBezTo>
                  <a:cubicBezTo>
                    <a:pt x="304" y="189"/>
                    <a:pt x="304" y="190"/>
                    <a:pt x="304" y="190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0" y="212"/>
                    <a:pt x="309" y="214"/>
                    <a:pt x="308" y="216"/>
                  </a:cubicBezTo>
                  <a:cubicBezTo>
                    <a:pt x="306" y="218"/>
                    <a:pt x="304" y="219"/>
                    <a:pt x="301" y="220"/>
                  </a:cubicBezTo>
                  <a:cubicBezTo>
                    <a:pt x="298" y="221"/>
                    <a:pt x="295" y="221"/>
                    <a:pt x="293" y="221"/>
                  </a:cubicBezTo>
                  <a:cubicBezTo>
                    <a:pt x="290" y="220"/>
                    <a:pt x="289" y="219"/>
                    <a:pt x="288" y="216"/>
                  </a:cubicBezTo>
                  <a:cubicBezTo>
                    <a:pt x="282" y="196"/>
                    <a:pt x="282" y="196"/>
                    <a:pt x="282" y="196"/>
                  </a:cubicBezTo>
                  <a:cubicBezTo>
                    <a:pt x="282" y="196"/>
                    <a:pt x="282" y="195"/>
                    <a:pt x="281" y="195"/>
                  </a:cubicBezTo>
                  <a:cubicBezTo>
                    <a:pt x="281" y="195"/>
                    <a:pt x="280" y="195"/>
                    <a:pt x="280" y="195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8" y="195"/>
                    <a:pt x="278" y="195"/>
                    <a:pt x="278" y="195"/>
                  </a:cubicBezTo>
                  <a:cubicBezTo>
                    <a:pt x="289" y="192"/>
                    <a:pt x="289" y="192"/>
                    <a:pt x="289" y="192"/>
                  </a:cubicBezTo>
                  <a:cubicBezTo>
                    <a:pt x="289" y="193"/>
                    <a:pt x="289" y="193"/>
                    <a:pt x="289" y="193"/>
                  </a:cubicBezTo>
                  <a:cubicBezTo>
                    <a:pt x="288" y="193"/>
                    <a:pt x="288" y="193"/>
                    <a:pt x="288" y="193"/>
                  </a:cubicBezTo>
                  <a:cubicBezTo>
                    <a:pt x="287" y="193"/>
                    <a:pt x="287" y="194"/>
                    <a:pt x="286" y="194"/>
                  </a:cubicBezTo>
                  <a:cubicBezTo>
                    <a:pt x="286" y="194"/>
                    <a:pt x="286" y="195"/>
                    <a:pt x="286" y="195"/>
                  </a:cubicBezTo>
                  <a:cubicBezTo>
                    <a:pt x="292" y="215"/>
                    <a:pt x="292" y="215"/>
                    <a:pt x="292" y="215"/>
                  </a:cubicBezTo>
                  <a:cubicBezTo>
                    <a:pt x="292" y="217"/>
                    <a:pt x="293" y="219"/>
                    <a:pt x="295" y="219"/>
                  </a:cubicBezTo>
                  <a:cubicBezTo>
                    <a:pt x="297" y="219"/>
                    <a:pt x="299" y="219"/>
                    <a:pt x="301" y="219"/>
                  </a:cubicBezTo>
                  <a:close/>
                  <a:moveTo>
                    <a:pt x="244" y="198"/>
                  </a:moveTo>
                  <a:cubicBezTo>
                    <a:pt x="241" y="198"/>
                    <a:pt x="239" y="200"/>
                    <a:pt x="237" y="202"/>
                  </a:cubicBezTo>
                  <a:cubicBezTo>
                    <a:pt x="235" y="205"/>
                    <a:pt x="234" y="208"/>
                    <a:pt x="234" y="213"/>
                  </a:cubicBezTo>
                  <a:cubicBezTo>
                    <a:pt x="234" y="217"/>
                    <a:pt x="235" y="220"/>
                    <a:pt x="237" y="223"/>
                  </a:cubicBezTo>
                  <a:cubicBezTo>
                    <a:pt x="239" y="225"/>
                    <a:pt x="241" y="227"/>
                    <a:pt x="245" y="227"/>
                  </a:cubicBezTo>
                  <a:cubicBezTo>
                    <a:pt x="247" y="227"/>
                    <a:pt x="248" y="226"/>
                    <a:pt x="250" y="226"/>
                  </a:cubicBezTo>
                  <a:cubicBezTo>
                    <a:pt x="251" y="225"/>
                    <a:pt x="251" y="224"/>
                    <a:pt x="251" y="223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51" y="217"/>
                    <a:pt x="251" y="216"/>
                    <a:pt x="250" y="216"/>
                  </a:cubicBezTo>
                  <a:cubicBezTo>
                    <a:pt x="250" y="215"/>
                    <a:pt x="249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6" y="214"/>
                    <a:pt x="246" y="214"/>
                    <a:pt x="246" y="214"/>
                  </a:cubicBezTo>
                  <a:cubicBezTo>
                    <a:pt x="259" y="214"/>
                    <a:pt x="259" y="214"/>
                    <a:pt x="259" y="214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8" y="215"/>
                    <a:pt x="258" y="215"/>
                    <a:pt x="258" y="215"/>
                  </a:cubicBezTo>
                  <a:cubicBezTo>
                    <a:pt x="257" y="215"/>
                    <a:pt x="256" y="215"/>
                    <a:pt x="256" y="216"/>
                  </a:cubicBezTo>
                  <a:cubicBezTo>
                    <a:pt x="255" y="216"/>
                    <a:pt x="255" y="216"/>
                    <a:pt x="255" y="217"/>
                  </a:cubicBezTo>
                  <a:cubicBezTo>
                    <a:pt x="255" y="226"/>
                    <a:pt x="255" y="226"/>
                    <a:pt x="255" y="226"/>
                  </a:cubicBezTo>
                  <a:cubicBezTo>
                    <a:pt x="255" y="226"/>
                    <a:pt x="255" y="226"/>
                    <a:pt x="255" y="226"/>
                  </a:cubicBezTo>
                  <a:cubicBezTo>
                    <a:pt x="254" y="226"/>
                    <a:pt x="254" y="226"/>
                    <a:pt x="254" y="226"/>
                  </a:cubicBezTo>
                  <a:cubicBezTo>
                    <a:pt x="253" y="226"/>
                    <a:pt x="253" y="226"/>
                    <a:pt x="253" y="226"/>
                  </a:cubicBezTo>
                  <a:cubicBezTo>
                    <a:pt x="252" y="226"/>
                    <a:pt x="252" y="226"/>
                    <a:pt x="252" y="226"/>
                  </a:cubicBezTo>
                  <a:cubicBezTo>
                    <a:pt x="251" y="227"/>
                    <a:pt x="250" y="227"/>
                    <a:pt x="249" y="227"/>
                  </a:cubicBezTo>
                  <a:cubicBezTo>
                    <a:pt x="247" y="228"/>
                    <a:pt x="246" y="228"/>
                    <a:pt x="245" y="228"/>
                  </a:cubicBezTo>
                  <a:cubicBezTo>
                    <a:pt x="240" y="228"/>
                    <a:pt x="236" y="227"/>
                    <a:pt x="234" y="224"/>
                  </a:cubicBezTo>
                  <a:cubicBezTo>
                    <a:pt x="231" y="221"/>
                    <a:pt x="230" y="217"/>
                    <a:pt x="230" y="213"/>
                  </a:cubicBezTo>
                  <a:cubicBezTo>
                    <a:pt x="230" y="209"/>
                    <a:pt x="231" y="205"/>
                    <a:pt x="234" y="202"/>
                  </a:cubicBezTo>
                  <a:cubicBezTo>
                    <a:pt x="236" y="199"/>
                    <a:pt x="240" y="197"/>
                    <a:pt x="244" y="197"/>
                  </a:cubicBezTo>
                  <a:cubicBezTo>
                    <a:pt x="245" y="197"/>
                    <a:pt x="246" y="197"/>
                    <a:pt x="247" y="197"/>
                  </a:cubicBezTo>
                  <a:cubicBezTo>
                    <a:pt x="249" y="198"/>
                    <a:pt x="250" y="198"/>
                    <a:pt x="250" y="198"/>
                  </a:cubicBezTo>
                  <a:cubicBezTo>
                    <a:pt x="250" y="198"/>
                    <a:pt x="251" y="198"/>
                    <a:pt x="251" y="198"/>
                  </a:cubicBezTo>
                  <a:cubicBezTo>
                    <a:pt x="252" y="197"/>
                    <a:pt x="252" y="197"/>
                    <a:pt x="253" y="197"/>
                  </a:cubicBezTo>
                  <a:cubicBezTo>
                    <a:pt x="255" y="205"/>
                    <a:pt x="255" y="205"/>
                    <a:pt x="255" y="205"/>
                  </a:cubicBezTo>
                  <a:cubicBezTo>
                    <a:pt x="253" y="205"/>
                    <a:pt x="253" y="205"/>
                    <a:pt x="253" y="205"/>
                  </a:cubicBezTo>
                  <a:cubicBezTo>
                    <a:pt x="252" y="203"/>
                    <a:pt x="251" y="201"/>
                    <a:pt x="250" y="200"/>
                  </a:cubicBezTo>
                  <a:cubicBezTo>
                    <a:pt x="248" y="199"/>
                    <a:pt x="246" y="198"/>
                    <a:pt x="244" y="198"/>
                  </a:cubicBezTo>
                  <a:close/>
                  <a:moveTo>
                    <a:pt x="224" y="221"/>
                  </a:moveTo>
                  <a:cubicBezTo>
                    <a:pt x="211" y="196"/>
                    <a:pt x="211" y="196"/>
                    <a:pt x="211" y="196"/>
                  </a:cubicBezTo>
                  <a:cubicBezTo>
                    <a:pt x="203" y="195"/>
                    <a:pt x="203" y="195"/>
                    <a:pt x="203" y="195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6"/>
                    <a:pt x="204" y="196"/>
                    <a:pt x="204" y="196"/>
                  </a:cubicBezTo>
                  <a:cubicBezTo>
                    <a:pt x="205" y="196"/>
                    <a:pt x="206" y="196"/>
                    <a:pt x="206" y="197"/>
                  </a:cubicBezTo>
                  <a:cubicBezTo>
                    <a:pt x="207" y="197"/>
                    <a:pt x="207" y="197"/>
                    <a:pt x="207" y="198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3" y="223"/>
                    <a:pt x="203" y="224"/>
                    <a:pt x="203" y="224"/>
                  </a:cubicBezTo>
                  <a:cubicBezTo>
                    <a:pt x="202" y="224"/>
                    <a:pt x="202" y="224"/>
                    <a:pt x="201" y="224"/>
                  </a:cubicBezTo>
                  <a:cubicBezTo>
                    <a:pt x="199" y="224"/>
                    <a:pt x="199" y="224"/>
                    <a:pt x="199" y="224"/>
                  </a:cubicBezTo>
                  <a:cubicBezTo>
                    <a:pt x="199" y="225"/>
                    <a:pt x="199" y="225"/>
                    <a:pt x="199" y="225"/>
                  </a:cubicBezTo>
                  <a:cubicBezTo>
                    <a:pt x="209" y="226"/>
                    <a:pt x="209" y="226"/>
                    <a:pt x="209" y="226"/>
                  </a:cubicBezTo>
                  <a:cubicBezTo>
                    <a:pt x="209" y="225"/>
                    <a:pt x="209" y="225"/>
                    <a:pt x="209" y="225"/>
                  </a:cubicBezTo>
                  <a:cubicBezTo>
                    <a:pt x="207" y="225"/>
                    <a:pt x="207" y="225"/>
                    <a:pt x="207" y="225"/>
                  </a:cubicBezTo>
                  <a:cubicBezTo>
                    <a:pt x="206" y="225"/>
                    <a:pt x="206" y="224"/>
                    <a:pt x="205" y="224"/>
                  </a:cubicBezTo>
                  <a:cubicBezTo>
                    <a:pt x="205" y="224"/>
                    <a:pt x="205" y="223"/>
                    <a:pt x="205" y="223"/>
                  </a:cubicBezTo>
                  <a:cubicBezTo>
                    <a:pt x="208" y="199"/>
                    <a:pt x="208" y="199"/>
                    <a:pt x="208" y="199"/>
                  </a:cubicBezTo>
                  <a:cubicBezTo>
                    <a:pt x="208" y="199"/>
                    <a:pt x="208" y="199"/>
                    <a:pt x="208" y="199"/>
                  </a:cubicBezTo>
                  <a:cubicBezTo>
                    <a:pt x="224" y="228"/>
                    <a:pt x="224" y="228"/>
                    <a:pt x="224" y="228"/>
                  </a:cubicBezTo>
                  <a:cubicBezTo>
                    <a:pt x="224" y="228"/>
                    <a:pt x="224" y="228"/>
                    <a:pt x="224" y="228"/>
                  </a:cubicBezTo>
                  <a:cubicBezTo>
                    <a:pt x="225" y="228"/>
                    <a:pt x="225" y="228"/>
                    <a:pt x="225" y="228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30" y="200"/>
                  </a:cubicBezTo>
                  <a:cubicBezTo>
                    <a:pt x="230" y="200"/>
                    <a:pt x="231" y="200"/>
                    <a:pt x="232" y="200"/>
                  </a:cubicBezTo>
                  <a:cubicBezTo>
                    <a:pt x="234" y="200"/>
                    <a:pt x="234" y="200"/>
                    <a:pt x="234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24" y="198"/>
                    <a:pt x="224" y="198"/>
                    <a:pt x="224" y="198"/>
                  </a:cubicBezTo>
                  <a:cubicBezTo>
                    <a:pt x="224" y="199"/>
                    <a:pt x="224" y="199"/>
                    <a:pt x="224" y="199"/>
                  </a:cubicBezTo>
                  <a:cubicBezTo>
                    <a:pt x="226" y="199"/>
                    <a:pt x="226" y="199"/>
                    <a:pt x="226" y="199"/>
                  </a:cubicBezTo>
                  <a:cubicBezTo>
                    <a:pt x="226" y="199"/>
                    <a:pt x="227" y="199"/>
                    <a:pt x="227" y="200"/>
                  </a:cubicBezTo>
                  <a:cubicBezTo>
                    <a:pt x="228" y="200"/>
                    <a:pt x="228" y="200"/>
                    <a:pt x="228" y="201"/>
                  </a:cubicBezTo>
                  <a:cubicBezTo>
                    <a:pt x="225" y="221"/>
                    <a:pt x="225" y="221"/>
                    <a:pt x="225" y="221"/>
                  </a:cubicBezTo>
                  <a:cubicBezTo>
                    <a:pt x="224" y="221"/>
                    <a:pt x="224" y="221"/>
                    <a:pt x="224" y="221"/>
                  </a:cubicBezTo>
                  <a:close/>
                  <a:moveTo>
                    <a:pt x="201" y="210"/>
                  </a:moveTo>
                  <a:cubicBezTo>
                    <a:pt x="200" y="215"/>
                    <a:pt x="197" y="218"/>
                    <a:pt x="194" y="220"/>
                  </a:cubicBezTo>
                  <a:cubicBezTo>
                    <a:pt x="191" y="222"/>
                    <a:pt x="187" y="223"/>
                    <a:pt x="183" y="222"/>
                  </a:cubicBezTo>
                  <a:cubicBezTo>
                    <a:pt x="180" y="221"/>
                    <a:pt x="177" y="219"/>
                    <a:pt x="175" y="215"/>
                  </a:cubicBezTo>
                  <a:cubicBezTo>
                    <a:pt x="173" y="212"/>
                    <a:pt x="172" y="208"/>
                    <a:pt x="173" y="203"/>
                  </a:cubicBezTo>
                  <a:cubicBezTo>
                    <a:pt x="174" y="199"/>
                    <a:pt x="176" y="196"/>
                    <a:pt x="179" y="194"/>
                  </a:cubicBezTo>
                  <a:cubicBezTo>
                    <a:pt x="183" y="191"/>
                    <a:pt x="186" y="191"/>
                    <a:pt x="190" y="192"/>
                  </a:cubicBezTo>
                  <a:cubicBezTo>
                    <a:pt x="195" y="193"/>
                    <a:pt x="198" y="195"/>
                    <a:pt x="199" y="198"/>
                  </a:cubicBezTo>
                  <a:cubicBezTo>
                    <a:pt x="201" y="202"/>
                    <a:pt x="202" y="206"/>
                    <a:pt x="201" y="210"/>
                  </a:cubicBezTo>
                  <a:close/>
                  <a:moveTo>
                    <a:pt x="178" y="205"/>
                  </a:moveTo>
                  <a:cubicBezTo>
                    <a:pt x="177" y="210"/>
                    <a:pt x="177" y="213"/>
                    <a:pt x="178" y="216"/>
                  </a:cubicBezTo>
                  <a:cubicBezTo>
                    <a:pt x="179" y="219"/>
                    <a:pt x="181" y="220"/>
                    <a:pt x="184" y="221"/>
                  </a:cubicBezTo>
                  <a:cubicBezTo>
                    <a:pt x="186" y="221"/>
                    <a:pt x="189" y="221"/>
                    <a:pt x="191" y="219"/>
                  </a:cubicBezTo>
                  <a:cubicBezTo>
                    <a:pt x="193" y="217"/>
                    <a:pt x="195" y="214"/>
                    <a:pt x="196" y="209"/>
                  </a:cubicBezTo>
                  <a:cubicBezTo>
                    <a:pt x="197" y="205"/>
                    <a:pt x="197" y="201"/>
                    <a:pt x="196" y="198"/>
                  </a:cubicBezTo>
                  <a:cubicBezTo>
                    <a:pt x="195" y="195"/>
                    <a:pt x="193" y="194"/>
                    <a:pt x="190" y="193"/>
                  </a:cubicBezTo>
                  <a:cubicBezTo>
                    <a:pt x="187" y="192"/>
                    <a:pt x="185" y="193"/>
                    <a:pt x="183" y="195"/>
                  </a:cubicBezTo>
                  <a:cubicBezTo>
                    <a:pt x="180" y="197"/>
                    <a:pt x="179" y="200"/>
                    <a:pt x="178" y="205"/>
                  </a:cubicBezTo>
                  <a:close/>
                  <a:moveTo>
                    <a:pt x="159" y="214"/>
                  </a:moveTo>
                  <a:cubicBezTo>
                    <a:pt x="160" y="213"/>
                    <a:pt x="160" y="213"/>
                    <a:pt x="160" y="213"/>
                  </a:cubicBezTo>
                  <a:cubicBezTo>
                    <a:pt x="157" y="213"/>
                    <a:pt x="157" y="213"/>
                    <a:pt x="157" y="213"/>
                  </a:cubicBezTo>
                  <a:cubicBezTo>
                    <a:pt x="157" y="212"/>
                    <a:pt x="156" y="212"/>
                    <a:pt x="156" y="212"/>
                  </a:cubicBezTo>
                  <a:cubicBezTo>
                    <a:pt x="156" y="211"/>
                    <a:pt x="156" y="211"/>
                    <a:pt x="156" y="210"/>
                  </a:cubicBezTo>
                  <a:cubicBezTo>
                    <a:pt x="165" y="188"/>
                    <a:pt x="165" y="188"/>
                    <a:pt x="165" y="188"/>
                  </a:cubicBezTo>
                  <a:cubicBezTo>
                    <a:pt x="165" y="187"/>
                    <a:pt x="166" y="186"/>
                    <a:pt x="166" y="186"/>
                  </a:cubicBezTo>
                  <a:cubicBezTo>
                    <a:pt x="166" y="186"/>
                    <a:pt x="167" y="186"/>
                    <a:pt x="169" y="187"/>
                  </a:cubicBezTo>
                  <a:cubicBezTo>
                    <a:pt x="171" y="188"/>
                    <a:pt x="172" y="189"/>
                    <a:pt x="173" y="190"/>
                  </a:cubicBezTo>
                  <a:cubicBezTo>
                    <a:pt x="173" y="191"/>
                    <a:pt x="173" y="192"/>
                    <a:pt x="174" y="195"/>
                  </a:cubicBezTo>
                  <a:cubicBezTo>
                    <a:pt x="175" y="196"/>
                    <a:pt x="175" y="196"/>
                    <a:pt x="175" y="196"/>
                  </a:cubicBezTo>
                  <a:cubicBezTo>
                    <a:pt x="176" y="189"/>
                    <a:pt x="176" y="189"/>
                    <a:pt x="176" y="189"/>
                  </a:cubicBezTo>
                  <a:cubicBezTo>
                    <a:pt x="153" y="180"/>
                    <a:pt x="153" y="180"/>
                    <a:pt x="153" y="180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50" y="186"/>
                    <a:pt x="150" y="186"/>
                    <a:pt x="150" y="186"/>
                  </a:cubicBezTo>
                  <a:cubicBezTo>
                    <a:pt x="152" y="184"/>
                    <a:pt x="154" y="183"/>
                    <a:pt x="155" y="183"/>
                  </a:cubicBezTo>
                  <a:cubicBezTo>
                    <a:pt x="156" y="182"/>
                    <a:pt x="158" y="183"/>
                    <a:pt x="160" y="184"/>
                  </a:cubicBezTo>
                  <a:cubicBezTo>
                    <a:pt x="161" y="184"/>
                    <a:pt x="162" y="184"/>
                    <a:pt x="162" y="184"/>
                  </a:cubicBezTo>
                  <a:cubicBezTo>
                    <a:pt x="162" y="185"/>
                    <a:pt x="162" y="185"/>
                    <a:pt x="161" y="186"/>
                  </a:cubicBezTo>
                  <a:cubicBezTo>
                    <a:pt x="152" y="209"/>
                    <a:pt x="152" y="209"/>
                    <a:pt x="152" y="209"/>
                  </a:cubicBezTo>
                  <a:cubicBezTo>
                    <a:pt x="152" y="209"/>
                    <a:pt x="152" y="210"/>
                    <a:pt x="151" y="210"/>
                  </a:cubicBezTo>
                  <a:cubicBezTo>
                    <a:pt x="151" y="210"/>
                    <a:pt x="150" y="210"/>
                    <a:pt x="149" y="209"/>
                  </a:cubicBezTo>
                  <a:cubicBezTo>
                    <a:pt x="147" y="209"/>
                    <a:pt x="147" y="209"/>
                    <a:pt x="147" y="209"/>
                  </a:cubicBezTo>
                  <a:cubicBezTo>
                    <a:pt x="147" y="210"/>
                    <a:pt x="147" y="210"/>
                    <a:pt x="147" y="210"/>
                  </a:cubicBezTo>
                  <a:cubicBezTo>
                    <a:pt x="159" y="214"/>
                    <a:pt x="159" y="214"/>
                    <a:pt x="159" y="214"/>
                  </a:cubicBezTo>
                  <a:close/>
                  <a:moveTo>
                    <a:pt x="145" y="193"/>
                  </a:moveTo>
                  <a:cubicBezTo>
                    <a:pt x="143" y="197"/>
                    <a:pt x="140" y="200"/>
                    <a:pt x="136" y="201"/>
                  </a:cubicBezTo>
                  <a:cubicBezTo>
                    <a:pt x="132" y="202"/>
                    <a:pt x="129" y="202"/>
                    <a:pt x="125" y="200"/>
                  </a:cubicBezTo>
                  <a:cubicBezTo>
                    <a:pt x="122" y="198"/>
                    <a:pt x="120" y="195"/>
                    <a:pt x="119" y="191"/>
                  </a:cubicBezTo>
                  <a:cubicBezTo>
                    <a:pt x="117" y="187"/>
                    <a:pt x="118" y="183"/>
                    <a:pt x="120" y="179"/>
                  </a:cubicBezTo>
                  <a:cubicBezTo>
                    <a:pt x="122" y="175"/>
                    <a:pt x="125" y="173"/>
                    <a:pt x="129" y="171"/>
                  </a:cubicBezTo>
                  <a:cubicBezTo>
                    <a:pt x="132" y="170"/>
                    <a:pt x="136" y="170"/>
                    <a:pt x="140" y="172"/>
                  </a:cubicBezTo>
                  <a:cubicBezTo>
                    <a:pt x="144" y="174"/>
                    <a:pt x="146" y="177"/>
                    <a:pt x="147" y="181"/>
                  </a:cubicBezTo>
                  <a:cubicBezTo>
                    <a:pt x="148" y="185"/>
                    <a:pt x="147" y="189"/>
                    <a:pt x="145" y="193"/>
                  </a:cubicBezTo>
                  <a:close/>
                  <a:moveTo>
                    <a:pt x="124" y="182"/>
                  </a:moveTo>
                  <a:cubicBezTo>
                    <a:pt x="122" y="186"/>
                    <a:pt x="121" y="190"/>
                    <a:pt x="122" y="193"/>
                  </a:cubicBezTo>
                  <a:cubicBezTo>
                    <a:pt x="122" y="195"/>
                    <a:pt x="123" y="197"/>
                    <a:pt x="126" y="199"/>
                  </a:cubicBezTo>
                  <a:cubicBezTo>
                    <a:pt x="128" y="200"/>
                    <a:pt x="131" y="200"/>
                    <a:pt x="133" y="199"/>
                  </a:cubicBezTo>
                  <a:cubicBezTo>
                    <a:pt x="136" y="198"/>
                    <a:pt x="138" y="195"/>
                    <a:pt x="141" y="190"/>
                  </a:cubicBezTo>
                  <a:cubicBezTo>
                    <a:pt x="143" y="187"/>
                    <a:pt x="144" y="183"/>
                    <a:pt x="144" y="180"/>
                  </a:cubicBezTo>
                  <a:cubicBezTo>
                    <a:pt x="144" y="177"/>
                    <a:pt x="142" y="175"/>
                    <a:pt x="139" y="173"/>
                  </a:cubicBezTo>
                  <a:cubicBezTo>
                    <a:pt x="137" y="172"/>
                    <a:pt x="134" y="172"/>
                    <a:pt x="132" y="173"/>
                  </a:cubicBezTo>
                  <a:cubicBezTo>
                    <a:pt x="129" y="175"/>
                    <a:pt x="127" y="177"/>
                    <a:pt x="124" y="182"/>
                  </a:cubicBezTo>
                  <a:close/>
                  <a:moveTo>
                    <a:pt x="114" y="160"/>
                  </a:moveTo>
                  <a:cubicBezTo>
                    <a:pt x="114" y="160"/>
                    <a:pt x="114" y="160"/>
                    <a:pt x="114" y="160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114" y="160"/>
                    <a:pt x="114" y="160"/>
                    <a:pt x="114" y="160"/>
                  </a:cubicBezTo>
                  <a:close/>
                  <a:moveTo>
                    <a:pt x="109" y="176"/>
                  </a:moveTo>
                  <a:cubicBezTo>
                    <a:pt x="106" y="184"/>
                    <a:pt x="106" y="184"/>
                    <a:pt x="106" y="184"/>
                  </a:cubicBezTo>
                  <a:cubicBezTo>
                    <a:pt x="106" y="185"/>
                    <a:pt x="106" y="185"/>
                    <a:pt x="105" y="185"/>
                  </a:cubicBezTo>
                  <a:cubicBezTo>
                    <a:pt x="105" y="186"/>
                    <a:pt x="104" y="185"/>
                    <a:pt x="103" y="185"/>
                  </a:cubicBezTo>
                  <a:cubicBezTo>
                    <a:pt x="103" y="184"/>
                    <a:pt x="103" y="184"/>
                    <a:pt x="103" y="184"/>
                  </a:cubicBezTo>
                  <a:cubicBezTo>
                    <a:pt x="102" y="185"/>
                    <a:pt x="102" y="185"/>
                    <a:pt x="102" y="185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1" y="190"/>
                    <a:pt x="111" y="190"/>
                    <a:pt x="111" y="190"/>
                  </a:cubicBezTo>
                  <a:cubicBezTo>
                    <a:pt x="110" y="190"/>
                    <a:pt x="110" y="189"/>
                    <a:pt x="110" y="189"/>
                  </a:cubicBezTo>
                  <a:cubicBezTo>
                    <a:pt x="109" y="188"/>
                    <a:pt x="109" y="187"/>
                    <a:pt x="109" y="187"/>
                  </a:cubicBezTo>
                  <a:cubicBezTo>
                    <a:pt x="118" y="159"/>
                    <a:pt x="118" y="159"/>
                    <a:pt x="118" y="159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91" y="173"/>
                    <a:pt x="91" y="173"/>
                    <a:pt x="91" y="173"/>
                  </a:cubicBezTo>
                  <a:cubicBezTo>
                    <a:pt x="90" y="174"/>
                    <a:pt x="90" y="174"/>
                    <a:pt x="89" y="174"/>
                  </a:cubicBezTo>
                  <a:cubicBezTo>
                    <a:pt x="88" y="174"/>
                    <a:pt x="88" y="173"/>
                    <a:pt x="87" y="173"/>
                  </a:cubicBezTo>
                  <a:cubicBezTo>
                    <a:pt x="87" y="173"/>
                    <a:pt x="87" y="173"/>
                    <a:pt x="87" y="173"/>
                  </a:cubicBezTo>
                  <a:cubicBezTo>
                    <a:pt x="86" y="173"/>
                    <a:pt x="86" y="173"/>
                    <a:pt x="86" y="173"/>
                  </a:cubicBezTo>
                  <a:cubicBezTo>
                    <a:pt x="94" y="179"/>
                    <a:pt x="94" y="179"/>
                    <a:pt x="94" y="179"/>
                  </a:cubicBezTo>
                  <a:cubicBezTo>
                    <a:pt x="94" y="178"/>
                    <a:pt x="94" y="178"/>
                    <a:pt x="94" y="178"/>
                  </a:cubicBezTo>
                  <a:cubicBezTo>
                    <a:pt x="94" y="178"/>
                    <a:pt x="94" y="178"/>
                    <a:pt x="94" y="178"/>
                  </a:cubicBezTo>
                  <a:cubicBezTo>
                    <a:pt x="93" y="177"/>
                    <a:pt x="92" y="176"/>
                    <a:pt x="92" y="176"/>
                  </a:cubicBezTo>
                  <a:cubicBezTo>
                    <a:pt x="92" y="175"/>
                    <a:pt x="93" y="174"/>
                    <a:pt x="94" y="173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9" y="176"/>
                    <a:pt x="109" y="176"/>
                    <a:pt x="109" y="176"/>
                  </a:cubicBezTo>
                  <a:close/>
                  <a:moveTo>
                    <a:pt x="88" y="135"/>
                  </a:moveTo>
                  <a:cubicBezTo>
                    <a:pt x="89" y="134"/>
                    <a:pt x="89" y="134"/>
                    <a:pt x="89" y="134"/>
                  </a:cubicBezTo>
                  <a:cubicBezTo>
                    <a:pt x="103" y="148"/>
                    <a:pt x="103" y="148"/>
                    <a:pt x="103" y="148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98" y="145"/>
                    <a:pt x="98" y="145"/>
                    <a:pt x="98" y="145"/>
                  </a:cubicBezTo>
                  <a:cubicBezTo>
                    <a:pt x="98" y="144"/>
                    <a:pt x="97" y="144"/>
                    <a:pt x="97" y="144"/>
                  </a:cubicBezTo>
                  <a:cubicBezTo>
                    <a:pt x="97" y="144"/>
                    <a:pt x="96" y="144"/>
                    <a:pt x="96" y="144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78" y="163"/>
                    <a:pt x="78" y="163"/>
                    <a:pt x="78" y="164"/>
                  </a:cubicBezTo>
                  <a:cubicBezTo>
                    <a:pt x="78" y="164"/>
                    <a:pt x="78" y="164"/>
                    <a:pt x="79" y="165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2" y="170"/>
                    <a:pt x="82" y="170"/>
                    <a:pt x="82" y="170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69" y="155"/>
                    <a:pt x="69" y="155"/>
                    <a:pt x="69" y="155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3" y="160"/>
                    <a:pt x="74" y="160"/>
                    <a:pt x="74" y="160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3" y="141"/>
                    <a:pt x="93" y="141"/>
                    <a:pt x="93" y="140"/>
                  </a:cubicBezTo>
                  <a:cubicBezTo>
                    <a:pt x="93" y="140"/>
                    <a:pt x="93" y="139"/>
                    <a:pt x="92" y="139"/>
                  </a:cubicBezTo>
                  <a:cubicBezTo>
                    <a:pt x="88" y="135"/>
                    <a:pt x="88" y="135"/>
                    <a:pt x="88" y="135"/>
                  </a:cubicBezTo>
                  <a:close/>
                  <a:moveTo>
                    <a:pt x="77" y="125"/>
                  </a:moveTo>
                  <a:cubicBezTo>
                    <a:pt x="57" y="140"/>
                    <a:pt x="57" y="140"/>
                    <a:pt x="57" y="140"/>
                  </a:cubicBezTo>
                  <a:cubicBezTo>
                    <a:pt x="55" y="142"/>
                    <a:pt x="53" y="142"/>
                    <a:pt x="51" y="142"/>
                  </a:cubicBezTo>
                  <a:cubicBezTo>
                    <a:pt x="50" y="142"/>
                    <a:pt x="48" y="140"/>
                    <a:pt x="47" y="139"/>
                  </a:cubicBezTo>
                  <a:cubicBezTo>
                    <a:pt x="46" y="138"/>
                    <a:pt x="46" y="137"/>
                    <a:pt x="46" y="137"/>
                  </a:cubicBezTo>
                  <a:cubicBezTo>
                    <a:pt x="46" y="136"/>
                    <a:pt x="45" y="135"/>
                    <a:pt x="45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4"/>
                    <a:pt x="48" y="134"/>
                    <a:pt x="48" y="133"/>
                  </a:cubicBezTo>
                  <a:cubicBezTo>
                    <a:pt x="48" y="133"/>
                    <a:pt x="47" y="132"/>
                    <a:pt x="47" y="131"/>
                  </a:cubicBezTo>
                  <a:cubicBezTo>
                    <a:pt x="47" y="131"/>
                    <a:pt x="46" y="130"/>
                    <a:pt x="45" y="130"/>
                  </a:cubicBezTo>
                  <a:cubicBezTo>
                    <a:pt x="45" y="130"/>
                    <a:pt x="44" y="130"/>
                    <a:pt x="44" y="130"/>
                  </a:cubicBezTo>
                  <a:cubicBezTo>
                    <a:pt x="43" y="131"/>
                    <a:pt x="43" y="132"/>
                    <a:pt x="43" y="133"/>
                  </a:cubicBezTo>
                  <a:cubicBezTo>
                    <a:pt x="43" y="135"/>
                    <a:pt x="44" y="137"/>
                    <a:pt x="45" y="139"/>
                  </a:cubicBezTo>
                  <a:cubicBezTo>
                    <a:pt x="48" y="141"/>
                    <a:pt x="50" y="143"/>
                    <a:pt x="53" y="144"/>
                  </a:cubicBezTo>
                  <a:cubicBezTo>
                    <a:pt x="55" y="145"/>
                    <a:pt x="57" y="145"/>
                    <a:pt x="60" y="143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0" y="128"/>
                    <a:pt x="80" y="128"/>
                    <a:pt x="81" y="128"/>
                  </a:cubicBezTo>
                  <a:cubicBezTo>
                    <a:pt x="81" y="128"/>
                    <a:pt x="82" y="129"/>
                    <a:pt x="82" y="129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7" y="123"/>
                    <a:pt x="78" y="124"/>
                    <a:pt x="78" y="124"/>
                  </a:cubicBezTo>
                  <a:cubicBezTo>
                    <a:pt x="78" y="125"/>
                    <a:pt x="78" y="125"/>
                    <a:pt x="77" y="125"/>
                  </a:cubicBezTo>
                  <a:close/>
                  <a:moveTo>
                    <a:pt x="40" y="108"/>
                  </a:moveTo>
                  <a:cubicBezTo>
                    <a:pt x="40" y="109"/>
                    <a:pt x="40" y="109"/>
                    <a:pt x="40" y="10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8"/>
                    <a:pt x="59" y="98"/>
                    <a:pt x="59" y="97"/>
                  </a:cubicBezTo>
                  <a:cubicBezTo>
                    <a:pt x="59" y="97"/>
                    <a:pt x="59" y="96"/>
                    <a:pt x="58" y="96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0"/>
                    <a:pt x="60" y="100"/>
                    <a:pt x="60" y="100"/>
                  </a:cubicBezTo>
                  <a:cubicBezTo>
                    <a:pt x="60" y="99"/>
                    <a:pt x="59" y="99"/>
                    <a:pt x="59" y="100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5"/>
                    <a:pt x="26" y="95"/>
                  </a:cubicBezTo>
                  <a:cubicBezTo>
                    <a:pt x="26" y="96"/>
                    <a:pt x="26" y="96"/>
                    <a:pt x="26" y="97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4" y="92"/>
                    <a:pt x="24" y="93"/>
                    <a:pt x="24" y="93"/>
                  </a:cubicBezTo>
                  <a:cubicBezTo>
                    <a:pt x="25" y="93"/>
                    <a:pt x="25" y="93"/>
                    <a:pt x="26" y="93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80"/>
                    <a:pt x="48" y="79"/>
                    <a:pt x="48" y="79"/>
                  </a:cubicBezTo>
                  <a:cubicBezTo>
                    <a:pt x="48" y="79"/>
                    <a:pt x="48" y="78"/>
                    <a:pt x="47" y="77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40" y="108"/>
                    <a:pt x="40" y="108"/>
                    <a:pt x="40" y="108"/>
                  </a:cubicBezTo>
                  <a:close/>
                  <a:moveTo>
                    <a:pt x="41" y="65"/>
                  </a:moveTo>
                  <a:cubicBezTo>
                    <a:pt x="41" y="65"/>
                    <a:pt x="41" y="65"/>
                    <a:pt x="41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41" y="65"/>
                    <a:pt x="41" y="65"/>
                    <a:pt x="41" y="65"/>
                  </a:cubicBezTo>
                  <a:close/>
                  <a:moveTo>
                    <a:pt x="28" y="75"/>
                  </a:moveTo>
                  <a:cubicBezTo>
                    <a:pt x="22" y="81"/>
                    <a:pt x="22" y="81"/>
                    <a:pt x="22" y="81"/>
                  </a:cubicBezTo>
                  <a:cubicBezTo>
                    <a:pt x="21" y="81"/>
                    <a:pt x="21" y="81"/>
                    <a:pt x="20" y="81"/>
                  </a:cubicBezTo>
                  <a:cubicBezTo>
                    <a:pt x="20" y="81"/>
                    <a:pt x="19" y="81"/>
                    <a:pt x="19" y="80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2" y="88"/>
                    <a:pt x="22" y="87"/>
                    <a:pt x="22" y="86"/>
                  </a:cubicBezTo>
                  <a:cubicBezTo>
                    <a:pt x="22" y="86"/>
                    <a:pt x="23" y="85"/>
                    <a:pt x="23" y="85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4" y="63"/>
                    <a:pt x="13" y="63"/>
                    <a:pt x="13" y="63"/>
                  </a:cubicBezTo>
                  <a:cubicBezTo>
                    <a:pt x="13" y="62"/>
                    <a:pt x="12" y="62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4" y="67"/>
                    <a:pt x="14" y="67"/>
                    <a:pt x="15" y="66"/>
                  </a:cubicBezTo>
                  <a:cubicBezTo>
                    <a:pt x="15" y="66"/>
                    <a:pt x="16" y="65"/>
                    <a:pt x="17" y="65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8" y="75"/>
                    <a:pt x="28" y="75"/>
                    <a:pt x="28" y="75"/>
                  </a:cubicBezTo>
                  <a:close/>
                  <a:moveTo>
                    <a:pt x="34" y="31"/>
                  </a:move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9"/>
                    <a:pt x="35" y="39"/>
                  </a:cubicBezTo>
                  <a:cubicBezTo>
                    <a:pt x="35" y="39"/>
                    <a:pt x="35" y="40"/>
                    <a:pt x="34" y="4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5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0"/>
                    <a:pt x="9" y="5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44"/>
                    <a:pt x="37" y="45"/>
                    <a:pt x="37" y="46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lose/>
                  <a:moveTo>
                    <a:pt x="18" y="17"/>
                  </a:move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5" y="28"/>
                    <a:pt x="4" y="28"/>
                  </a:cubicBezTo>
                  <a:cubicBezTo>
                    <a:pt x="4" y="29"/>
                    <a:pt x="4" y="30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4" y="23"/>
                    <a:pt x="4" y="23"/>
                  </a:cubicBezTo>
                  <a:cubicBezTo>
                    <a:pt x="4" y="23"/>
                    <a:pt x="5" y="23"/>
                    <a:pt x="5" y="23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3" y="9"/>
                    <a:pt x="3" y="9"/>
                  </a:cubicBezTo>
                  <a:cubicBezTo>
                    <a:pt x="3" y="9"/>
                    <a:pt x="2" y="9"/>
                    <a:pt x="2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3" y="6"/>
                    <a:pt x="3" y="6"/>
                    <a:pt x="4" y="7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29" y="8"/>
                    <a:pt x="29" y="8"/>
                    <a:pt x="28" y="9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1"/>
                    <a:pt x="30" y="21"/>
                    <a:pt x="31" y="20"/>
                  </a:cubicBezTo>
                  <a:cubicBezTo>
                    <a:pt x="31" y="20"/>
                    <a:pt x="31" y="20"/>
                    <a:pt x="31" y="19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5"/>
                    <a:pt x="32" y="25"/>
                    <a:pt x="31" y="24"/>
                  </a:cubicBezTo>
                  <a:cubicBezTo>
                    <a:pt x="31" y="24"/>
                    <a:pt x="31" y="23"/>
                    <a:pt x="30" y="23"/>
                  </a:cubicBezTo>
                  <a:lnTo>
                    <a:pt x="1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" name="iṣḷîde"/>
            <p:cNvSpPr/>
            <p:nvPr/>
          </p:nvSpPr>
          <p:spPr bwMode="auto">
            <a:xfrm>
              <a:off x="3354388" y="2676526"/>
              <a:ext cx="296863" cy="254000"/>
            </a:xfrm>
            <a:custGeom>
              <a:avLst/>
              <a:gdLst>
                <a:gd name="T0" fmla="*/ 83 w 90"/>
                <a:gd name="T1" fmla="*/ 42 h 77"/>
                <a:gd name="T2" fmla="*/ 18 w 90"/>
                <a:gd name="T3" fmla="*/ 69 h 77"/>
                <a:gd name="T4" fmla="*/ 10 w 90"/>
                <a:gd name="T5" fmla="*/ 68 h 77"/>
                <a:gd name="T6" fmla="*/ 33 w 90"/>
                <a:gd name="T7" fmla="*/ 27 h 77"/>
                <a:gd name="T8" fmla="*/ 31 w 90"/>
                <a:gd name="T9" fmla="*/ 23 h 77"/>
                <a:gd name="T10" fmla="*/ 8 w 90"/>
                <a:gd name="T11" fmla="*/ 37 h 77"/>
                <a:gd name="T12" fmla="*/ 4 w 90"/>
                <a:gd name="T13" fmla="*/ 32 h 77"/>
                <a:gd name="T14" fmla="*/ 28 w 90"/>
                <a:gd name="T15" fmla="*/ 16 h 77"/>
                <a:gd name="T16" fmla="*/ 26 w 90"/>
                <a:gd name="T17" fmla="*/ 7 h 77"/>
                <a:gd name="T18" fmla="*/ 30 w 90"/>
                <a:gd name="T19" fmla="*/ 5 h 77"/>
                <a:gd name="T20" fmla="*/ 33 w 90"/>
                <a:gd name="T21" fmla="*/ 10 h 77"/>
                <a:gd name="T22" fmla="*/ 45 w 90"/>
                <a:gd name="T23" fmla="*/ 12 h 77"/>
                <a:gd name="T24" fmla="*/ 58 w 90"/>
                <a:gd name="T25" fmla="*/ 6 h 77"/>
                <a:gd name="T26" fmla="*/ 65 w 90"/>
                <a:gd name="T27" fmla="*/ 12 h 77"/>
                <a:gd name="T28" fmla="*/ 43 w 90"/>
                <a:gd name="T29" fmla="*/ 18 h 77"/>
                <a:gd name="T30" fmla="*/ 46 w 90"/>
                <a:gd name="T31" fmla="*/ 22 h 77"/>
                <a:gd name="T32" fmla="*/ 87 w 90"/>
                <a:gd name="T33" fmla="*/ 35 h 77"/>
                <a:gd name="T34" fmla="*/ 83 w 90"/>
                <a:gd name="T35" fmla="*/ 4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77">
                  <a:moveTo>
                    <a:pt x="83" y="42"/>
                  </a:moveTo>
                  <a:cubicBezTo>
                    <a:pt x="59" y="18"/>
                    <a:pt x="25" y="23"/>
                    <a:pt x="18" y="69"/>
                  </a:cubicBezTo>
                  <a:cubicBezTo>
                    <a:pt x="17" y="76"/>
                    <a:pt x="11" y="77"/>
                    <a:pt x="10" y="68"/>
                  </a:cubicBezTo>
                  <a:cubicBezTo>
                    <a:pt x="12" y="44"/>
                    <a:pt x="29" y="33"/>
                    <a:pt x="33" y="27"/>
                  </a:cubicBezTo>
                  <a:cubicBezTo>
                    <a:pt x="34" y="25"/>
                    <a:pt x="33" y="23"/>
                    <a:pt x="31" y="23"/>
                  </a:cubicBezTo>
                  <a:cubicBezTo>
                    <a:pt x="28" y="24"/>
                    <a:pt x="13" y="34"/>
                    <a:pt x="8" y="37"/>
                  </a:cubicBezTo>
                  <a:cubicBezTo>
                    <a:pt x="1" y="41"/>
                    <a:pt x="0" y="35"/>
                    <a:pt x="4" y="32"/>
                  </a:cubicBezTo>
                  <a:cubicBezTo>
                    <a:pt x="8" y="28"/>
                    <a:pt x="30" y="22"/>
                    <a:pt x="28" y="16"/>
                  </a:cubicBezTo>
                  <a:cubicBezTo>
                    <a:pt x="27" y="13"/>
                    <a:pt x="27" y="10"/>
                    <a:pt x="26" y="7"/>
                  </a:cubicBezTo>
                  <a:cubicBezTo>
                    <a:pt x="25" y="5"/>
                    <a:pt x="28" y="4"/>
                    <a:pt x="30" y="5"/>
                  </a:cubicBezTo>
                  <a:cubicBezTo>
                    <a:pt x="31" y="6"/>
                    <a:pt x="32" y="8"/>
                    <a:pt x="33" y="10"/>
                  </a:cubicBezTo>
                  <a:cubicBezTo>
                    <a:pt x="35" y="14"/>
                    <a:pt x="42" y="13"/>
                    <a:pt x="45" y="12"/>
                  </a:cubicBezTo>
                  <a:cubicBezTo>
                    <a:pt x="50" y="10"/>
                    <a:pt x="54" y="8"/>
                    <a:pt x="58" y="6"/>
                  </a:cubicBezTo>
                  <a:cubicBezTo>
                    <a:pt x="69" y="0"/>
                    <a:pt x="73" y="9"/>
                    <a:pt x="65" y="12"/>
                  </a:cubicBezTo>
                  <a:cubicBezTo>
                    <a:pt x="58" y="14"/>
                    <a:pt x="51" y="15"/>
                    <a:pt x="43" y="18"/>
                  </a:cubicBezTo>
                  <a:cubicBezTo>
                    <a:pt x="38" y="19"/>
                    <a:pt x="41" y="23"/>
                    <a:pt x="46" y="22"/>
                  </a:cubicBezTo>
                  <a:cubicBezTo>
                    <a:pt x="64" y="20"/>
                    <a:pt x="81" y="28"/>
                    <a:pt x="87" y="35"/>
                  </a:cubicBezTo>
                  <a:cubicBezTo>
                    <a:pt x="90" y="40"/>
                    <a:pt x="85" y="44"/>
                    <a:pt x="8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" name="iṣḻiďê"/>
            <p:cNvSpPr/>
            <p:nvPr/>
          </p:nvSpPr>
          <p:spPr bwMode="auto">
            <a:xfrm>
              <a:off x="3916363" y="2643188"/>
              <a:ext cx="279400" cy="280988"/>
            </a:xfrm>
            <a:custGeom>
              <a:avLst/>
              <a:gdLst>
                <a:gd name="T0" fmla="*/ 68 w 85"/>
                <a:gd name="T1" fmla="*/ 34 h 85"/>
                <a:gd name="T2" fmla="*/ 78 w 85"/>
                <a:gd name="T3" fmla="*/ 24 h 85"/>
                <a:gd name="T4" fmla="*/ 55 w 85"/>
                <a:gd name="T5" fmla="*/ 28 h 85"/>
                <a:gd name="T6" fmla="*/ 36 w 85"/>
                <a:gd name="T7" fmla="*/ 38 h 85"/>
                <a:gd name="T8" fmla="*/ 26 w 85"/>
                <a:gd name="T9" fmla="*/ 34 h 85"/>
                <a:gd name="T10" fmla="*/ 37 w 85"/>
                <a:gd name="T11" fmla="*/ 17 h 85"/>
                <a:gd name="T12" fmla="*/ 34 w 85"/>
                <a:gd name="T13" fmla="*/ 6 h 85"/>
                <a:gd name="T14" fmla="*/ 10 w 85"/>
                <a:gd name="T15" fmla="*/ 10 h 85"/>
                <a:gd name="T16" fmla="*/ 25 w 85"/>
                <a:gd name="T17" fmla="*/ 20 h 85"/>
                <a:gd name="T18" fmla="*/ 10 w 85"/>
                <a:gd name="T19" fmla="*/ 25 h 85"/>
                <a:gd name="T20" fmla="*/ 23 w 85"/>
                <a:gd name="T21" fmla="*/ 29 h 85"/>
                <a:gd name="T22" fmla="*/ 5 w 85"/>
                <a:gd name="T23" fmla="*/ 42 h 85"/>
                <a:gd name="T24" fmla="*/ 60 w 85"/>
                <a:gd name="T25" fmla="*/ 78 h 85"/>
                <a:gd name="T26" fmla="*/ 67 w 85"/>
                <a:gd name="T27" fmla="*/ 75 h 85"/>
                <a:gd name="T28" fmla="*/ 72 w 85"/>
                <a:gd name="T29" fmla="*/ 42 h 85"/>
                <a:gd name="T30" fmla="*/ 38 w 85"/>
                <a:gd name="T31" fmla="*/ 49 h 85"/>
                <a:gd name="T32" fmla="*/ 43 w 85"/>
                <a:gd name="T33" fmla="*/ 55 h 85"/>
                <a:gd name="T34" fmla="*/ 38 w 85"/>
                <a:gd name="T35" fmla="*/ 49 h 85"/>
                <a:gd name="T36" fmla="*/ 27 w 85"/>
                <a:gd name="T37" fmla="*/ 50 h 85"/>
                <a:gd name="T38" fmla="*/ 24 w 85"/>
                <a:gd name="T39" fmla="*/ 45 h 85"/>
                <a:gd name="T40" fmla="*/ 61 w 85"/>
                <a:gd name="T41" fmla="*/ 47 h 85"/>
                <a:gd name="T42" fmla="*/ 65 w 85"/>
                <a:gd name="T43" fmla="*/ 54 h 85"/>
                <a:gd name="T44" fmla="*/ 61 w 85"/>
                <a:gd name="T45" fmla="*/ 47 h 85"/>
                <a:gd name="T46" fmla="*/ 64 w 85"/>
                <a:gd name="T47" fmla="*/ 41 h 85"/>
                <a:gd name="T48" fmla="*/ 60 w 85"/>
                <a:gd name="T49" fmla="*/ 42 h 85"/>
                <a:gd name="T50" fmla="*/ 49 w 85"/>
                <a:gd name="T51" fmla="*/ 34 h 85"/>
                <a:gd name="T52" fmla="*/ 53 w 85"/>
                <a:gd name="T53" fmla="*/ 38 h 85"/>
                <a:gd name="T54" fmla="*/ 49 w 85"/>
                <a:gd name="T55" fmla="*/ 34 h 85"/>
                <a:gd name="T56" fmla="*/ 49 w 85"/>
                <a:gd name="T57" fmla="*/ 42 h 85"/>
                <a:gd name="T58" fmla="*/ 43 w 85"/>
                <a:gd name="T59" fmla="*/ 44 h 85"/>
                <a:gd name="T60" fmla="*/ 56 w 85"/>
                <a:gd name="T61" fmla="*/ 57 h 85"/>
                <a:gd name="T62" fmla="*/ 60 w 85"/>
                <a:gd name="T63" fmla="*/ 63 h 85"/>
                <a:gd name="T64" fmla="*/ 49 w 85"/>
                <a:gd name="T65" fmla="*/ 60 h 85"/>
                <a:gd name="T66" fmla="*/ 17 w 85"/>
                <a:gd name="T67" fmla="*/ 42 h 85"/>
                <a:gd name="T68" fmla="*/ 13 w 85"/>
                <a:gd name="T69" fmla="*/ 48 h 85"/>
                <a:gd name="T70" fmla="*/ 14 w 85"/>
                <a:gd name="T71" fmla="*/ 37 h 85"/>
                <a:gd name="T72" fmla="*/ 58 w 85"/>
                <a:gd name="T73" fmla="*/ 19 h 85"/>
                <a:gd name="T74" fmla="*/ 71 w 85"/>
                <a:gd name="T75" fmla="*/ 31 h 85"/>
                <a:gd name="T76" fmla="*/ 58 w 85"/>
                <a:gd name="T77" fmla="*/ 1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65" y="37"/>
                  </a:moveTo>
                  <a:cubicBezTo>
                    <a:pt x="64" y="34"/>
                    <a:pt x="66" y="34"/>
                    <a:pt x="68" y="34"/>
                  </a:cubicBezTo>
                  <a:cubicBezTo>
                    <a:pt x="71" y="36"/>
                    <a:pt x="74" y="37"/>
                    <a:pt x="77" y="39"/>
                  </a:cubicBezTo>
                  <a:cubicBezTo>
                    <a:pt x="85" y="36"/>
                    <a:pt x="85" y="27"/>
                    <a:pt x="78" y="24"/>
                  </a:cubicBezTo>
                  <a:cubicBezTo>
                    <a:pt x="69" y="18"/>
                    <a:pt x="56" y="11"/>
                    <a:pt x="50" y="13"/>
                  </a:cubicBezTo>
                  <a:cubicBezTo>
                    <a:pt x="41" y="23"/>
                    <a:pt x="49" y="25"/>
                    <a:pt x="55" y="28"/>
                  </a:cubicBezTo>
                  <a:cubicBezTo>
                    <a:pt x="58" y="30"/>
                    <a:pt x="56" y="31"/>
                    <a:pt x="54" y="31"/>
                  </a:cubicBezTo>
                  <a:cubicBezTo>
                    <a:pt x="42" y="27"/>
                    <a:pt x="44" y="30"/>
                    <a:pt x="36" y="38"/>
                  </a:cubicBezTo>
                  <a:cubicBezTo>
                    <a:pt x="30" y="42"/>
                    <a:pt x="27" y="40"/>
                    <a:pt x="25" y="37"/>
                  </a:cubicBezTo>
                  <a:cubicBezTo>
                    <a:pt x="24" y="35"/>
                    <a:pt x="25" y="35"/>
                    <a:pt x="26" y="34"/>
                  </a:cubicBezTo>
                  <a:cubicBezTo>
                    <a:pt x="30" y="32"/>
                    <a:pt x="33" y="30"/>
                    <a:pt x="32" y="27"/>
                  </a:cubicBezTo>
                  <a:cubicBezTo>
                    <a:pt x="32" y="23"/>
                    <a:pt x="33" y="19"/>
                    <a:pt x="37" y="17"/>
                  </a:cubicBezTo>
                  <a:cubicBezTo>
                    <a:pt x="40" y="15"/>
                    <a:pt x="44" y="14"/>
                    <a:pt x="43" y="8"/>
                  </a:cubicBezTo>
                  <a:cubicBezTo>
                    <a:pt x="40" y="2"/>
                    <a:pt x="32" y="0"/>
                    <a:pt x="34" y="6"/>
                  </a:cubicBezTo>
                  <a:cubicBezTo>
                    <a:pt x="36" y="10"/>
                    <a:pt x="32" y="14"/>
                    <a:pt x="30" y="12"/>
                  </a:cubicBezTo>
                  <a:cubicBezTo>
                    <a:pt x="20" y="9"/>
                    <a:pt x="10" y="6"/>
                    <a:pt x="10" y="10"/>
                  </a:cubicBezTo>
                  <a:cubicBezTo>
                    <a:pt x="8" y="14"/>
                    <a:pt x="17" y="15"/>
                    <a:pt x="25" y="16"/>
                  </a:cubicBezTo>
                  <a:cubicBezTo>
                    <a:pt x="27" y="17"/>
                    <a:pt x="27" y="20"/>
                    <a:pt x="25" y="20"/>
                  </a:cubicBezTo>
                  <a:cubicBezTo>
                    <a:pt x="19" y="20"/>
                    <a:pt x="14" y="19"/>
                    <a:pt x="9" y="19"/>
                  </a:cubicBezTo>
                  <a:cubicBezTo>
                    <a:pt x="5" y="20"/>
                    <a:pt x="5" y="25"/>
                    <a:pt x="10" y="25"/>
                  </a:cubicBezTo>
                  <a:cubicBezTo>
                    <a:pt x="15" y="25"/>
                    <a:pt x="20" y="25"/>
                    <a:pt x="25" y="24"/>
                  </a:cubicBezTo>
                  <a:cubicBezTo>
                    <a:pt x="27" y="24"/>
                    <a:pt x="26" y="29"/>
                    <a:pt x="23" y="29"/>
                  </a:cubicBezTo>
                  <a:cubicBezTo>
                    <a:pt x="8" y="29"/>
                    <a:pt x="10" y="30"/>
                    <a:pt x="9" y="31"/>
                  </a:cubicBezTo>
                  <a:cubicBezTo>
                    <a:pt x="7" y="35"/>
                    <a:pt x="7" y="38"/>
                    <a:pt x="5" y="42"/>
                  </a:cubicBezTo>
                  <a:cubicBezTo>
                    <a:pt x="0" y="51"/>
                    <a:pt x="6" y="54"/>
                    <a:pt x="16" y="54"/>
                  </a:cubicBezTo>
                  <a:cubicBezTo>
                    <a:pt x="36" y="58"/>
                    <a:pt x="54" y="64"/>
                    <a:pt x="60" y="78"/>
                  </a:cubicBezTo>
                  <a:cubicBezTo>
                    <a:pt x="61" y="80"/>
                    <a:pt x="61" y="81"/>
                    <a:pt x="63" y="82"/>
                  </a:cubicBezTo>
                  <a:cubicBezTo>
                    <a:pt x="68" y="85"/>
                    <a:pt x="71" y="79"/>
                    <a:pt x="67" y="75"/>
                  </a:cubicBezTo>
                  <a:cubicBezTo>
                    <a:pt x="64" y="72"/>
                    <a:pt x="65" y="72"/>
                    <a:pt x="67" y="68"/>
                  </a:cubicBezTo>
                  <a:cubicBezTo>
                    <a:pt x="71" y="60"/>
                    <a:pt x="79" y="51"/>
                    <a:pt x="72" y="42"/>
                  </a:cubicBezTo>
                  <a:cubicBezTo>
                    <a:pt x="70" y="40"/>
                    <a:pt x="68" y="39"/>
                    <a:pt x="65" y="37"/>
                  </a:cubicBezTo>
                  <a:close/>
                  <a:moveTo>
                    <a:pt x="38" y="49"/>
                  </a:moveTo>
                  <a:cubicBezTo>
                    <a:pt x="39" y="48"/>
                    <a:pt x="43" y="50"/>
                    <a:pt x="43" y="50"/>
                  </a:cubicBezTo>
                  <a:cubicBezTo>
                    <a:pt x="44" y="51"/>
                    <a:pt x="44" y="54"/>
                    <a:pt x="43" y="55"/>
                  </a:cubicBezTo>
                  <a:cubicBezTo>
                    <a:pt x="41" y="58"/>
                    <a:pt x="36" y="55"/>
                    <a:pt x="36" y="53"/>
                  </a:cubicBezTo>
                  <a:cubicBezTo>
                    <a:pt x="35" y="51"/>
                    <a:pt x="36" y="50"/>
                    <a:pt x="38" y="49"/>
                  </a:cubicBezTo>
                  <a:close/>
                  <a:moveTo>
                    <a:pt x="27" y="45"/>
                  </a:moveTo>
                  <a:cubicBezTo>
                    <a:pt x="27" y="46"/>
                    <a:pt x="27" y="50"/>
                    <a:pt x="27" y="50"/>
                  </a:cubicBezTo>
                  <a:cubicBezTo>
                    <a:pt x="26" y="51"/>
                    <a:pt x="25" y="51"/>
                    <a:pt x="24" y="51"/>
                  </a:cubicBezTo>
                  <a:cubicBezTo>
                    <a:pt x="21" y="50"/>
                    <a:pt x="22" y="45"/>
                    <a:pt x="24" y="45"/>
                  </a:cubicBezTo>
                  <a:cubicBezTo>
                    <a:pt x="25" y="44"/>
                    <a:pt x="26" y="44"/>
                    <a:pt x="27" y="45"/>
                  </a:cubicBezTo>
                  <a:close/>
                  <a:moveTo>
                    <a:pt x="61" y="47"/>
                  </a:moveTo>
                  <a:cubicBezTo>
                    <a:pt x="61" y="47"/>
                    <a:pt x="64" y="49"/>
                    <a:pt x="65" y="50"/>
                  </a:cubicBezTo>
                  <a:cubicBezTo>
                    <a:pt x="66" y="50"/>
                    <a:pt x="66" y="53"/>
                    <a:pt x="65" y="54"/>
                  </a:cubicBezTo>
                  <a:cubicBezTo>
                    <a:pt x="63" y="56"/>
                    <a:pt x="58" y="52"/>
                    <a:pt x="58" y="50"/>
                  </a:cubicBezTo>
                  <a:cubicBezTo>
                    <a:pt x="58" y="48"/>
                    <a:pt x="59" y="47"/>
                    <a:pt x="61" y="47"/>
                  </a:cubicBezTo>
                  <a:close/>
                  <a:moveTo>
                    <a:pt x="61" y="40"/>
                  </a:moveTo>
                  <a:cubicBezTo>
                    <a:pt x="61" y="39"/>
                    <a:pt x="64" y="40"/>
                    <a:pt x="64" y="41"/>
                  </a:cubicBezTo>
                  <a:cubicBezTo>
                    <a:pt x="65" y="41"/>
                    <a:pt x="65" y="42"/>
                    <a:pt x="64" y="43"/>
                  </a:cubicBezTo>
                  <a:cubicBezTo>
                    <a:pt x="63" y="45"/>
                    <a:pt x="60" y="43"/>
                    <a:pt x="60" y="42"/>
                  </a:cubicBezTo>
                  <a:cubicBezTo>
                    <a:pt x="59" y="41"/>
                    <a:pt x="60" y="40"/>
                    <a:pt x="61" y="40"/>
                  </a:cubicBezTo>
                  <a:close/>
                  <a:moveTo>
                    <a:pt x="49" y="34"/>
                  </a:moveTo>
                  <a:cubicBezTo>
                    <a:pt x="50" y="34"/>
                    <a:pt x="52" y="35"/>
                    <a:pt x="53" y="35"/>
                  </a:cubicBezTo>
                  <a:cubicBezTo>
                    <a:pt x="53" y="36"/>
                    <a:pt x="53" y="37"/>
                    <a:pt x="53" y="38"/>
                  </a:cubicBezTo>
                  <a:cubicBezTo>
                    <a:pt x="52" y="39"/>
                    <a:pt x="48" y="38"/>
                    <a:pt x="48" y="37"/>
                  </a:cubicBezTo>
                  <a:cubicBezTo>
                    <a:pt x="48" y="36"/>
                    <a:pt x="48" y="35"/>
                    <a:pt x="49" y="34"/>
                  </a:cubicBezTo>
                  <a:close/>
                  <a:moveTo>
                    <a:pt x="44" y="41"/>
                  </a:moveTo>
                  <a:cubicBezTo>
                    <a:pt x="45" y="40"/>
                    <a:pt x="48" y="42"/>
                    <a:pt x="49" y="42"/>
                  </a:cubicBezTo>
                  <a:cubicBezTo>
                    <a:pt x="49" y="43"/>
                    <a:pt x="49" y="44"/>
                    <a:pt x="49" y="45"/>
                  </a:cubicBezTo>
                  <a:cubicBezTo>
                    <a:pt x="48" y="47"/>
                    <a:pt x="43" y="45"/>
                    <a:pt x="43" y="44"/>
                  </a:cubicBezTo>
                  <a:cubicBezTo>
                    <a:pt x="42" y="42"/>
                    <a:pt x="43" y="41"/>
                    <a:pt x="44" y="41"/>
                  </a:cubicBezTo>
                  <a:close/>
                  <a:moveTo>
                    <a:pt x="56" y="57"/>
                  </a:moveTo>
                  <a:cubicBezTo>
                    <a:pt x="57" y="58"/>
                    <a:pt x="58" y="58"/>
                    <a:pt x="60" y="59"/>
                  </a:cubicBezTo>
                  <a:cubicBezTo>
                    <a:pt x="60" y="60"/>
                    <a:pt x="61" y="61"/>
                    <a:pt x="60" y="63"/>
                  </a:cubicBezTo>
                  <a:cubicBezTo>
                    <a:pt x="60" y="65"/>
                    <a:pt x="57" y="66"/>
                    <a:pt x="55" y="65"/>
                  </a:cubicBezTo>
                  <a:cubicBezTo>
                    <a:pt x="52" y="64"/>
                    <a:pt x="50" y="63"/>
                    <a:pt x="49" y="60"/>
                  </a:cubicBezTo>
                  <a:cubicBezTo>
                    <a:pt x="48" y="57"/>
                    <a:pt x="51" y="53"/>
                    <a:pt x="56" y="57"/>
                  </a:cubicBezTo>
                  <a:close/>
                  <a:moveTo>
                    <a:pt x="17" y="42"/>
                  </a:moveTo>
                  <a:cubicBezTo>
                    <a:pt x="17" y="44"/>
                    <a:pt x="16" y="45"/>
                    <a:pt x="16" y="46"/>
                  </a:cubicBezTo>
                  <a:cubicBezTo>
                    <a:pt x="15" y="48"/>
                    <a:pt x="14" y="48"/>
                    <a:pt x="13" y="48"/>
                  </a:cubicBezTo>
                  <a:cubicBezTo>
                    <a:pt x="11" y="48"/>
                    <a:pt x="11" y="46"/>
                    <a:pt x="11" y="44"/>
                  </a:cubicBezTo>
                  <a:cubicBezTo>
                    <a:pt x="11" y="42"/>
                    <a:pt x="11" y="39"/>
                    <a:pt x="14" y="37"/>
                  </a:cubicBezTo>
                  <a:cubicBezTo>
                    <a:pt x="17" y="35"/>
                    <a:pt x="19" y="36"/>
                    <a:pt x="17" y="42"/>
                  </a:cubicBezTo>
                  <a:close/>
                  <a:moveTo>
                    <a:pt x="58" y="19"/>
                  </a:moveTo>
                  <a:cubicBezTo>
                    <a:pt x="63" y="22"/>
                    <a:pt x="68" y="24"/>
                    <a:pt x="74" y="27"/>
                  </a:cubicBezTo>
                  <a:cubicBezTo>
                    <a:pt x="77" y="29"/>
                    <a:pt x="75" y="32"/>
                    <a:pt x="71" y="31"/>
                  </a:cubicBezTo>
                  <a:cubicBezTo>
                    <a:pt x="65" y="29"/>
                    <a:pt x="59" y="25"/>
                    <a:pt x="54" y="23"/>
                  </a:cubicBezTo>
                  <a:cubicBezTo>
                    <a:pt x="51" y="20"/>
                    <a:pt x="54" y="17"/>
                    <a:pt x="5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" name="iṣľíḍé"/>
            <p:cNvSpPr/>
            <p:nvPr/>
          </p:nvSpPr>
          <p:spPr bwMode="auto">
            <a:xfrm>
              <a:off x="4305300" y="2970213"/>
              <a:ext cx="250825" cy="274638"/>
            </a:xfrm>
            <a:custGeom>
              <a:avLst/>
              <a:gdLst>
                <a:gd name="T0" fmla="*/ 57 w 76"/>
                <a:gd name="T1" fmla="*/ 20 h 83"/>
                <a:gd name="T2" fmla="*/ 34 w 76"/>
                <a:gd name="T3" fmla="*/ 4 h 83"/>
                <a:gd name="T4" fmla="*/ 28 w 76"/>
                <a:gd name="T5" fmla="*/ 8 h 83"/>
                <a:gd name="T6" fmla="*/ 40 w 76"/>
                <a:gd name="T7" fmla="*/ 17 h 83"/>
                <a:gd name="T8" fmla="*/ 39 w 76"/>
                <a:gd name="T9" fmla="*/ 20 h 83"/>
                <a:gd name="T10" fmla="*/ 28 w 76"/>
                <a:gd name="T11" fmla="*/ 13 h 83"/>
                <a:gd name="T12" fmla="*/ 21 w 76"/>
                <a:gd name="T13" fmla="*/ 15 h 83"/>
                <a:gd name="T14" fmla="*/ 32 w 76"/>
                <a:gd name="T15" fmla="*/ 24 h 83"/>
                <a:gd name="T16" fmla="*/ 27 w 76"/>
                <a:gd name="T17" fmla="*/ 31 h 83"/>
                <a:gd name="T18" fmla="*/ 9 w 76"/>
                <a:gd name="T19" fmla="*/ 20 h 83"/>
                <a:gd name="T20" fmla="*/ 1 w 76"/>
                <a:gd name="T21" fmla="*/ 23 h 83"/>
                <a:gd name="T22" fmla="*/ 33 w 76"/>
                <a:gd name="T23" fmla="*/ 47 h 83"/>
                <a:gd name="T24" fmla="*/ 27 w 76"/>
                <a:gd name="T25" fmla="*/ 74 h 83"/>
                <a:gd name="T26" fmla="*/ 36 w 76"/>
                <a:gd name="T27" fmla="*/ 77 h 83"/>
                <a:gd name="T28" fmla="*/ 40 w 76"/>
                <a:gd name="T29" fmla="*/ 50 h 83"/>
                <a:gd name="T30" fmla="*/ 46 w 76"/>
                <a:gd name="T31" fmla="*/ 49 h 83"/>
                <a:gd name="T32" fmla="*/ 49 w 76"/>
                <a:gd name="T33" fmla="*/ 65 h 83"/>
                <a:gd name="T34" fmla="*/ 54 w 76"/>
                <a:gd name="T35" fmla="*/ 62 h 83"/>
                <a:gd name="T36" fmla="*/ 54 w 76"/>
                <a:gd name="T37" fmla="*/ 47 h 83"/>
                <a:gd name="T38" fmla="*/ 57 w 76"/>
                <a:gd name="T39" fmla="*/ 45 h 83"/>
                <a:gd name="T40" fmla="*/ 59 w 76"/>
                <a:gd name="T41" fmla="*/ 67 h 83"/>
                <a:gd name="T42" fmla="*/ 66 w 76"/>
                <a:gd name="T43" fmla="*/ 64 h 83"/>
                <a:gd name="T44" fmla="*/ 65 w 76"/>
                <a:gd name="T45" fmla="*/ 37 h 83"/>
                <a:gd name="T46" fmla="*/ 65 w 76"/>
                <a:gd name="T47" fmla="*/ 31 h 83"/>
                <a:gd name="T48" fmla="*/ 57 w 76"/>
                <a:gd name="T49" fmla="*/ 20 h 83"/>
                <a:gd name="T50" fmla="*/ 41 w 76"/>
                <a:gd name="T51" fmla="*/ 28 h 83"/>
                <a:gd name="T52" fmla="*/ 51 w 76"/>
                <a:gd name="T53" fmla="*/ 25 h 83"/>
                <a:gd name="T54" fmla="*/ 58 w 76"/>
                <a:gd name="T55" fmla="*/ 31 h 83"/>
                <a:gd name="T56" fmla="*/ 54 w 76"/>
                <a:gd name="T57" fmla="*/ 39 h 83"/>
                <a:gd name="T58" fmla="*/ 41 w 76"/>
                <a:gd name="T59" fmla="*/ 39 h 83"/>
                <a:gd name="T60" fmla="*/ 41 w 76"/>
                <a:gd name="T61" fmla="*/ 2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6" h="83">
                  <a:moveTo>
                    <a:pt x="57" y="20"/>
                  </a:moveTo>
                  <a:cubicBezTo>
                    <a:pt x="51" y="22"/>
                    <a:pt x="42" y="10"/>
                    <a:pt x="34" y="4"/>
                  </a:cubicBezTo>
                  <a:cubicBezTo>
                    <a:pt x="26" y="0"/>
                    <a:pt x="24" y="1"/>
                    <a:pt x="28" y="8"/>
                  </a:cubicBezTo>
                  <a:cubicBezTo>
                    <a:pt x="32" y="11"/>
                    <a:pt x="36" y="14"/>
                    <a:pt x="40" y="17"/>
                  </a:cubicBezTo>
                  <a:cubicBezTo>
                    <a:pt x="42" y="19"/>
                    <a:pt x="42" y="20"/>
                    <a:pt x="39" y="20"/>
                  </a:cubicBezTo>
                  <a:cubicBezTo>
                    <a:pt x="35" y="20"/>
                    <a:pt x="31" y="15"/>
                    <a:pt x="28" y="13"/>
                  </a:cubicBezTo>
                  <a:cubicBezTo>
                    <a:pt x="24" y="9"/>
                    <a:pt x="20" y="11"/>
                    <a:pt x="21" y="15"/>
                  </a:cubicBezTo>
                  <a:cubicBezTo>
                    <a:pt x="25" y="18"/>
                    <a:pt x="28" y="21"/>
                    <a:pt x="32" y="24"/>
                  </a:cubicBezTo>
                  <a:cubicBezTo>
                    <a:pt x="36" y="28"/>
                    <a:pt x="32" y="33"/>
                    <a:pt x="27" y="31"/>
                  </a:cubicBezTo>
                  <a:cubicBezTo>
                    <a:pt x="21" y="27"/>
                    <a:pt x="15" y="23"/>
                    <a:pt x="9" y="20"/>
                  </a:cubicBezTo>
                  <a:cubicBezTo>
                    <a:pt x="2" y="16"/>
                    <a:pt x="0" y="20"/>
                    <a:pt x="1" y="23"/>
                  </a:cubicBezTo>
                  <a:cubicBezTo>
                    <a:pt x="7" y="33"/>
                    <a:pt x="33" y="29"/>
                    <a:pt x="33" y="47"/>
                  </a:cubicBezTo>
                  <a:cubicBezTo>
                    <a:pt x="34" y="56"/>
                    <a:pt x="31" y="67"/>
                    <a:pt x="27" y="74"/>
                  </a:cubicBezTo>
                  <a:cubicBezTo>
                    <a:pt x="26" y="82"/>
                    <a:pt x="35" y="83"/>
                    <a:pt x="36" y="77"/>
                  </a:cubicBezTo>
                  <a:cubicBezTo>
                    <a:pt x="38" y="68"/>
                    <a:pt x="39" y="59"/>
                    <a:pt x="40" y="50"/>
                  </a:cubicBezTo>
                  <a:cubicBezTo>
                    <a:pt x="41" y="46"/>
                    <a:pt x="44" y="46"/>
                    <a:pt x="46" y="49"/>
                  </a:cubicBezTo>
                  <a:cubicBezTo>
                    <a:pt x="50" y="52"/>
                    <a:pt x="45" y="61"/>
                    <a:pt x="49" y="65"/>
                  </a:cubicBezTo>
                  <a:cubicBezTo>
                    <a:pt x="51" y="69"/>
                    <a:pt x="54" y="66"/>
                    <a:pt x="54" y="62"/>
                  </a:cubicBezTo>
                  <a:cubicBezTo>
                    <a:pt x="54" y="57"/>
                    <a:pt x="54" y="52"/>
                    <a:pt x="54" y="47"/>
                  </a:cubicBezTo>
                  <a:cubicBezTo>
                    <a:pt x="54" y="45"/>
                    <a:pt x="55" y="44"/>
                    <a:pt x="57" y="45"/>
                  </a:cubicBezTo>
                  <a:cubicBezTo>
                    <a:pt x="60" y="48"/>
                    <a:pt x="55" y="63"/>
                    <a:pt x="59" y="67"/>
                  </a:cubicBezTo>
                  <a:cubicBezTo>
                    <a:pt x="63" y="70"/>
                    <a:pt x="67" y="69"/>
                    <a:pt x="66" y="64"/>
                  </a:cubicBezTo>
                  <a:cubicBezTo>
                    <a:pt x="63" y="54"/>
                    <a:pt x="64" y="45"/>
                    <a:pt x="65" y="37"/>
                  </a:cubicBezTo>
                  <a:cubicBezTo>
                    <a:pt x="65" y="35"/>
                    <a:pt x="64" y="33"/>
                    <a:pt x="65" y="31"/>
                  </a:cubicBezTo>
                  <a:cubicBezTo>
                    <a:pt x="65" y="25"/>
                    <a:pt x="76" y="20"/>
                    <a:pt x="57" y="20"/>
                  </a:cubicBezTo>
                  <a:close/>
                  <a:moveTo>
                    <a:pt x="41" y="28"/>
                  </a:moveTo>
                  <a:cubicBezTo>
                    <a:pt x="43" y="28"/>
                    <a:pt x="48" y="27"/>
                    <a:pt x="51" y="25"/>
                  </a:cubicBezTo>
                  <a:cubicBezTo>
                    <a:pt x="53" y="23"/>
                    <a:pt x="57" y="26"/>
                    <a:pt x="58" y="31"/>
                  </a:cubicBezTo>
                  <a:cubicBezTo>
                    <a:pt x="58" y="34"/>
                    <a:pt x="57" y="37"/>
                    <a:pt x="54" y="39"/>
                  </a:cubicBezTo>
                  <a:cubicBezTo>
                    <a:pt x="49" y="43"/>
                    <a:pt x="45" y="43"/>
                    <a:pt x="41" y="39"/>
                  </a:cubicBezTo>
                  <a:cubicBezTo>
                    <a:pt x="40" y="34"/>
                    <a:pt x="40" y="30"/>
                    <a:pt x="4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" name="íŝļîḑê"/>
            <p:cNvSpPr/>
            <p:nvPr/>
          </p:nvSpPr>
          <p:spPr bwMode="auto">
            <a:xfrm>
              <a:off x="3054350" y="2955926"/>
              <a:ext cx="228600" cy="271463"/>
            </a:xfrm>
            <a:custGeom>
              <a:avLst/>
              <a:gdLst>
                <a:gd name="T0" fmla="*/ 29 w 69"/>
                <a:gd name="T1" fmla="*/ 79 h 82"/>
                <a:gd name="T2" fmla="*/ 24 w 69"/>
                <a:gd name="T3" fmla="*/ 39 h 82"/>
                <a:gd name="T4" fmla="*/ 14 w 69"/>
                <a:gd name="T5" fmla="*/ 35 h 82"/>
                <a:gd name="T6" fmla="*/ 9 w 69"/>
                <a:gd name="T7" fmla="*/ 30 h 82"/>
                <a:gd name="T8" fmla="*/ 16 w 69"/>
                <a:gd name="T9" fmla="*/ 14 h 82"/>
                <a:gd name="T10" fmla="*/ 34 w 69"/>
                <a:gd name="T11" fmla="*/ 7 h 82"/>
                <a:gd name="T12" fmla="*/ 37 w 69"/>
                <a:gd name="T13" fmla="*/ 28 h 82"/>
                <a:gd name="T14" fmla="*/ 68 w 69"/>
                <a:gd name="T15" fmla="*/ 16 h 82"/>
                <a:gd name="T16" fmla="*/ 27 w 69"/>
                <a:gd name="T17" fmla="*/ 53 h 82"/>
                <a:gd name="T18" fmla="*/ 52 w 69"/>
                <a:gd name="T19" fmla="*/ 61 h 82"/>
                <a:gd name="T20" fmla="*/ 59 w 69"/>
                <a:gd name="T21" fmla="*/ 44 h 82"/>
                <a:gd name="T22" fmla="*/ 53 w 69"/>
                <a:gd name="T23" fmla="*/ 42 h 82"/>
                <a:gd name="T24" fmla="*/ 44 w 69"/>
                <a:gd name="T25" fmla="*/ 30 h 82"/>
                <a:gd name="T26" fmla="*/ 43 w 69"/>
                <a:gd name="T27" fmla="*/ 50 h 82"/>
                <a:gd name="T28" fmla="*/ 36 w 69"/>
                <a:gd name="T29" fmla="*/ 61 h 82"/>
                <a:gd name="T30" fmla="*/ 52 w 69"/>
                <a:gd name="T31" fmla="*/ 61 h 82"/>
                <a:gd name="T32" fmla="*/ 38 w 69"/>
                <a:gd name="T33" fmla="*/ 46 h 82"/>
                <a:gd name="T34" fmla="*/ 46 w 69"/>
                <a:gd name="T35" fmla="*/ 40 h 82"/>
                <a:gd name="T36" fmla="*/ 17 w 69"/>
                <a:gd name="T37" fmla="*/ 48 h 82"/>
                <a:gd name="T38" fmla="*/ 14 w 69"/>
                <a:gd name="T39" fmla="*/ 44 h 82"/>
                <a:gd name="T40" fmla="*/ 8 w 69"/>
                <a:gd name="T41" fmla="*/ 48 h 82"/>
                <a:gd name="T42" fmla="*/ 5 w 69"/>
                <a:gd name="T43" fmla="*/ 37 h 82"/>
                <a:gd name="T44" fmla="*/ 3 w 69"/>
                <a:gd name="T45" fmla="*/ 55 h 82"/>
                <a:gd name="T46" fmla="*/ 22 w 69"/>
                <a:gd name="T47" fmla="*/ 45 h 82"/>
                <a:gd name="T48" fmla="*/ 17 w 69"/>
                <a:gd name="T49" fmla="*/ 48 h 82"/>
                <a:gd name="T50" fmla="*/ 17 w 69"/>
                <a:gd name="T51" fmla="*/ 25 h 82"/>
                <a:gd name="T52" fmla="*/ 24 w 69"/>
                <a:gd name="T53" fmla="*/ 27 h 82"/>
                <a:gd name="T54" fmla="*/ 32 w 69"/>
                <a:gd name="T55" fmla="*/ 21 h 82"/>
                <a:gd name="T56" fmla="*/ 31 w 69"/>
                <a:gd name="T57" fmla="*/ 16 h 82"/>
                <a:gd name="T58" fmla="*/ 26 w 69"/>
                <a:gd name="T59" fmla="*/ 16 h 82"/>
                <a:gd name="T60" fmla="*/ 22 w 69"/>
                <a:gd name="T61" fmla="*/ 13 h 82"/>
                <a:gd name="T62" fmla="*/ 17 w 69"/>
                <a:gd name="T63" fmla="*/ 21 h 82"/>
                <a:gd name="T64" fmla="*/ 26 w 69"/>
                <a:gd name="T65" fmla="*/ 37 h 82"/>
                <a:gd name="T66" fmla="*/ 31 w 69"/>
                <a:gd name="T67" fmla="*/ 3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82">
                  <a:moveTo>
                    <a:pt x="32" y="72"/>
                  </a:moveTo>
                  <a:cubicBezTo>
                    <a:pt x="35" y="77"/>
                    <a:pt x="36" y="82"/>
                    <a:pt x="29" y="79"/>
                  </a:cubicBezTo>
                  <a:cubicBezTo>
                    <a:pt x="15" y="67"/>
                    <a:pt x="21" y="56"/>
                    <a:pt x="26" y="44"/>
                  </a:cubicBezTo>
                  <a:cubicBezTo>
                    <a:pt x="26" y="42"/>
                    <a:pt x="26" y="41"/>
                    <a:pt x="24" y="39"/>
                  </a:cubicBezTo>
                  <a:cubicBezTo>
                    <a:pt x="22" y="38"/>
                    <a:pt x="22" y="39"/>
                    <a:pt x="20" y="39"/>
                  </a:cubicBezTo>
                  <a:cubicBezTo>
                    <a:pt x="15" y="41"/>
                    <a:pt x="16" y="41"/>
                    <a:pt x="14" y="35"/>
                  </a:cubicBezTo>
                  <a:cubicBezTo>
                    <a:pt x="14" y="33"/>
                    <a:pt x="12" y="34"/>
                    <a:pt x="10" y="34"/>
                  </a:cubicBezTo>
                  <a:cubicBezTo>
                    <a:pt x="7" y="34"/>
                    <a:pt x="7" y="33"/>
                    <a:pt x="9" y="30"/>
                  </a:cubicBezTo>
                  <a:cubicBezTo>
                    <a:pt x="12" y="28"/>
                    <a:pt x="13" y="25"/>
                    <a:pt x="13" y="21"/>
                  </a:cubicBezTo>
                  <a:cubicBezTo>
                    <a:pt x="14" y="19"/>
                    <a:pt x="15" y="16"/>
                    <a:pt x="16" y="14"/>
                  </a:cubicBezTo>
                  <a:cubicBezTo>
                    <a:pt x="18" y="11"/>
                    <a:pt x="20" y="7"/>
                    <a:pt x="22" y="4"/>
                  </a:cubicBezTo>
                  <a:cubicBezTo>
                    <a:pt x="25" y="2"/>
                    <a:pt x="27" y="0"/>
                    <a:pt x="34" y="7"/>
                  </a:cubicBezTo>
                  <a:cubicBezTo>
                    <a:pt x="42" y="13"/>
                    <a:pt x="38" y="21"/>
                    <a:pt x="33" y="28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1" y="20"/>
                    <a:pt x="47" y="13"/>
                    <a:pt x="57" y="12"/>
                  </a:cubicBezTo>
                  <a:cubicBezTo>
                    <a:pt x="63" y="12"/>
                    <a:pt x="67" y="11"/>
                    <a:pt x="68" y="16"/>
                  </a:cubicBezTo>
                  <a:cubicBezTo>
                    <a:pt x="69" y="19"/>
                    <a:pt x="68" y="20"/>
                    <a:pt x="60" y="20"/>
                  </a:cubicBezTo>
                  <a:cubicBezTo>
                    <a:pt x="50" y="18"/>
                    <a:pt x="34" y="30"/>
                    <a:pt x="27" y="53"/>
                  </a:cubicBezTo>
                  <a:cubicBezTo>
                    <a:pt x="26" y="62"/>
                    <a:pt x="27" y="68"/>
                    <a:pt x="32" y="72"/>
                  </a:cubicBezTo>
                  <a:close/>
                  <a:moveTo>
                    <a:pt x="52" y="61"/>
                  </a:moveTo>
                  <a:cubicBezTo>
                    <a:pt x="52" y="68"/>
                    <a:pt x="58" y="63"/>
                    <a:pt x="59" y="59"/>
                  </a:cubicBezTo>
                  <a:cubicBezTo>
                    <a:pt x="60" y="52"/>
                    <a:pt x="54" y="48"/>
                    <a:pt x="59" y="44"/>
                  </a:cubicBezTo>
                  <a:cubicBezTo>
                    <a:pt x="66" y="23"/>
                    <a:pt x="55" y="25"/>
                    <a:pt x="55" y="30"/>
                  </a:cubicBezTo>
                  <a:cubicBezTo>
                    <a:pt x="56" y="34"/>
                    <a:pt x="55" y="38"/>
                    <a:pt x="53" y="42"/>
                  </a:cubicBezTo>
                  <a:cubicBezTo>
                    <a:pt x="51" y="44"/>
                    <a:pt x="49" y="44"/>
                    <a:pt x="50" y="41"/>
                  </a:cubicBezTo>
                  <a:cubicBezTo>
                    <a:pt x="50" y="35"/>
                    <a:pt x="50" y="29"/>
                    <a:pt x="44" y="30"/>
                  </a:cubicBezTo>
                  <a:cubicBezTo>
                    <a:pt x="39" y="33"/>
                    <a:pt x="32" y="48"/>
                    <a:pt x="33" y="52"/>
                  </a:cubicBezTo>
                  <a:cubicBezTo>
                    <a:pt x="35" y="58"/>
                    <a:pt x="41" y="55"/>
                    <a:pt x="43" y="50"/>
                  </a:cubicBezTo>
                  <a:cubicBezTo>
                    <a:pt x="45" y="47"/>
                    <a:pt x="49" y="51"/>
                    <a:pt x="46" y="53"/>
                  </a:cubicBezTo>
                  <a:cubicBezTo>
                    <a:pt x="41" y="56"/>
                    <a:pt x="38" y="58"/>
                    <a:pt x="36" y="61"/>
                  </a:cubicBezTo>
                  <a:cubicBezTo>
                    <a:pt x="34" y="69"/>
                    <a:pt x="43" y="65"/>
                    <a:pt x="45" y="61"/>
                  </a:cubicBezTo>
                  <a:cubicBezTo>
                    <a:pt x="49" y="54"/>
                    <a:pt x="51" y="56"/>
                    <a:pt x="52" y="61"/>
                  </a:cubicBezTo>
                  <a:close/>
                  <a:moveTo>
                    <a:pt x="42" y="38"/>
                  </a:moveTo>
                  <a:cubicBezTo>
                    <a:pt x="39" y="41"/>
                    <a:pt x="39" y="42"/>
                    <a:pt x="38" y="46"/>
                  </a:cubicBezTo>
                  <a:cubicBezTo>
                    <a:pt x="38" y="49"/>
                    <a:pt x="40" y="49"/>
                    <a:pt x="42" y="47"/>
                  </a:cubicBezTo>
                  <a:cubicBezTo>
                    <a:pt x="44" y="45"/>
                    <a:pt x="45" y="43"/>
                    <a:pt x="46" y="40"/>
                  </a:cubicBezTo>
                  <a:cubicBezTo>
                    <a:pt x="45" y="35"/>
                    <a:pt x="44" y="35"/>
                    <a:pt x="42" y="38"/>
                  </a:cubicBezTo>
                  <a:close/>
                  <a:moveTo>
                    <a:pt x="17" y="48"/>
                  </a:moveTo>
                  <a:cubicBezTo>
                    <a:pt x="17" y="50"/>
                    <a:pt x="15" y="50"/>
                    <a:pt x="15" y="50"/>
                  </a:cubicBezTo>
                  <a:cubicBezTo>
                    <a:pt x="12" y="50"/>
                    <a:pt x="13" y="46"/>
                    <a:pt x="14" y="44"/>
                  </a:cubicBezTo>
                  <a:cubicBezTo>
                    <a:pt x="15" y="42"/>
                    <a:pt x="15" y="42"/>
                    <a:pt x="14" y="41"/>
                  </a:cubicBezTo>
                  <a:cubicBezTo>
                    <a:pt x="11" y="38"/>
                    <a:pt x="10" y="48"/>
                    <a:pt x="8" y="48"/>
                  </a:cubicBezTo>
                  <a:cubicBezTo>
                    <a:pt x="2" y="51"/>
                    <a:pt x="4" y="44"/>
                    <a:pt x="7" y="41"/>
                  </a:cubicBezTo>
                  <a:cubicBezTo>
                    <a:pt x="9" y="40"/>
                    <a:pt x="7" y="36"/>
                    <a:pt x="5" y="37"/>
                  </a:cubicBezTo>
                  <a:cubicBezTo>
                    <a:pt x="2" y="38"/>
                    <a:pt x="0" y="47"/>
                    <a:pt x="0" y="47"/>
                  </a:cubicBezTo>
                  <a:cubicBezTo>
                    <a:pt x="0" y="52"/>
                    <a:pt x="1" y="54"/>
                    <a:pt x="3" y="55"/>
                  </a:cubicBezTo>
                  <a:cubicBezTo>
                    <a:pt x="8" y="57"/>
                    <a:pt x="12" y="57"/>
                    <a:pt x="14" y="58"/>
                  </a:cubicBezTo>
                  <a:cubicBezTo>
                    <a:pt x="19" y="58"/>
                    <a:pt x="23" y="49"/>
                    <a:pt x="22" y="45"/>
                  </a:cubicBezTo>
                  <a:cubicBezTo>
                    <a:pt x="22" y="42"/>
                    <a:pt x="19" y="43"/>
                    <a:pt x="18" y="44"/>
                  </a:cubicBezTo>
                  <a:cubicBezTo>
                    <a:pt x="17" y="46"/>
                    <a:pt x="17" y="48"/>
                    <a:pt x="17" y="48"/>
                  </a:cubicBezTo>
                  <a:close/>
                  <a:moveTo>
                    <a:pt x="17" y="21"/>
                  </a:moveTo>
                  <a:cubicBezTo>
                    <a:pt x="17" y="22"/>
                    <a:pt x="16" y="24"/>
                    <a:pt x="17" y="25"/>
                  </a:cubicBezTo>
                  <a:cubicBezTo>
                    <a:pt x="22" y="28"/>
                    <a:pt x="18" y="24"/>
                    <a:pt x="22" y="22"/>
                  </a:cubicBezTo>
                  <a:cubicBezTo>
                    <a:pt x="23" y="21"/>
                    <a:pt x="24" y="21"/>
                    <a:pt x="24" y="27"/>
                  </a:cubicBezTo>
                  <a:cubicBezTo>
                    <a:pt x="24" y="29"/>
                    <a:pt x="28" y="30"/>
                    <a:pt x="30" y="27"/>
                  </a:cubicBezTo>
                  <a:cubicBezTo>
                    <a:pt x="30" y="25"/>
                    <a:pt x="31" y="23"/>
                    <a:pt x="32" y="21"/>
                  </a:cubicBezTo>
                  <a:cubicBezTo>
                    <a:pt x="34" y="20"/>
                    <a:pt x="35" y="20"/>
                    <a:pt x="34" y="18"/>
                  </a:cubicBezTo>
                  <a:cubicBezTo>
                    <a:pt x="33" y="16"/>
                    <a:pt x="32" y="15"/>
                    <a:pt x="31" y="16"/>
                  </a:cubicBezTo>
                  <a:cubicBezTo>
                    <a:pt x="29" y="17"/>
                    <a:pt x="30" y="19"/>
                    <a:pt x="28" y="19"/>
                  </a:cubicBezTo>
                  <a:cubicBezTo>
                    <a:pt x="26" y="20"/>
                    <a:pt x="26" y="18"/>
                    <a:pt x="26" y="16"/>
                  </a:cubicBezTo>
                  <a:cubicBezTo>
                    <a:pt x="26" y="16"/>
                    <a:pt x="27" y="15"/>
                    <a:pt x="27" y="14"/>
                  </a:cubicBezTo>
                  <a:cubicBezTo>
                    <a:pt x="29" y="9"/>
                    <a:pt x="24" y="9"/>
                    <a:pt x="22" y="13"/>
                  </a:cubicBezTo>
                  <a:cubicBezTo>
                    <a:pt x="21" y="14"/>
                    <a:pt x="20" y="15"/>
                    <a:pt x="19" y="16"/>
                  </a:cubicBezTo>
                  <a:cubicBezTo>
                    <a:pt x="18" y="19"/>
                    <a:pt x="17" y="18"/>
                    <a:pt x="17" y="21"/>
                  </a:cubicBezTo>
                  <a:close/>
                  <a:moveTo>
                    <a:pt x="27" y="33"/>
                  </a:moveTo>
                  <a:cubicBezTo>
                    <a:pt x="26" y="35"/>
                    <a:pt x="25" y="36"/>
                    <a:pt x="26" y="37"/>
                  </a:cubicBezTo>
                  <a:cubicBezTo>
                    <a:pt x="26" y="39"/>
                    <a:pt x="27" y="39"/>
                    <a:pt x="28" y="39"/>
                  </a:cubicBezTo>
                  <a:cubicBezTo>
                    <a:pt x="30" y="38"/>
                    <a:pt x="30" y="37"/>
                    <a:pt x="31" y="35"/>
                  </a:cubicBezTo>
                  <a:cubicBezTo>
                    <a:pt x="32" y="32"/>
                    <a:pt x="31" y="32"/>
                    <a:pt x="2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" name="iṡlîde"/>
            <p:cNvSpPr/>
            <p:nvPr/>
          </p:nvSpPr>
          <p:spPr bwMode="auto">
            <a:xfrm>
              <a:off x="4991100" y="3776663"/>
              <a:ext cx="198438" cy="207963"/>
            </a:xfrm>
            <a:custGeom>
              <a:avLst/>
              <a:gdLst>
                <a:gd name="T0" fmla="*/ 123 w 125"/>
                <a:gd name="T1" fmla="*/ 0 h 131"/>
                <a:gd name="T2" fmla="*/ 91 w 125"/>
                <a:gd name="T3" fmla="*/ 0 h 131"/>
                <a:gd name="T4" fmla="*/ 64 w 125"/>
                <a:gd name="T5" fmla="*/ 46 h 131"/>
                <a:gd name="T6" fmla="*/ 37 w 125"/>
                <a:gd name="T7" fmla="*/ 0 h 131"/>
                <a:gd name="T8" fmla="*/ 2 w 125"/>
                <a:gd name="T9" fmla="*/ 0 h 131"/>
                <a:gd name="T10" fmla="*/ 46 w 125"/>
                <a:gd name="T11" fmla="*/ 64 h 131"/>
                <a:gd name="T12" fmla="*/ 0 w 125"/>
                <a:gd name="T13" fmla="*/ 131 h 131"/>
                <a:gd name="T14" fmla="*/ 29 w 125"/>
                <a:gd name="T15" fmla="*/ 131 h 131"/>
                <a:gd name="T16" fmla="*/ 60 w 125"/>
                <a:gd name="T17" fmla="*/ 81 h 131"/>
                <a:gd name="T18" fmla="*/ 89 w 125"/>
                <a:gd name="T19" fmla="*/ 131 h 131"/>
                <a:gd name="T20" fmla="*/ 125 w 125"/>
                <a:gd name="T21" fmla="*/ 131 h 131"/>
                <a:gd name="T22" fmla="*/ 79 w 125"/>
                <a:gd name="T23" fmla="*/ 64 h 131"/>
                <a:gd name="T24" fmla="*/ 123 w 125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31">
                  <a:moveTo>
                    <a:pt x="123" y="0"/>
                  </a:moveTo>
                  <a:lnTo>
                    <a:pt x="91" y="0"/>
                  </a:lnTo>
                  <a:lnTo>
                    <a:pt x="64" y="46"/>
                  </a:lnTo>
                  <a:lnTo>
                    <a:pt x="37" y="0"/>
                  </a:lnTo>
                  <a:lnTo>
                    <a:pt x="2" y="0"/>
                  </a:lnTo>
                  <a:lnTo>
                    <a:pt x="46" y="64"/>
                  </a:lnTo>
                  <a:lnTo>
                    <a:pt x="0" y="131"/>
                  </a:lnTo>
                  <a:lnTo>
                    <a:pt x="29" y="131"/>
                  </a:lnTo>
                  <a:lnTo>
                    <a:pt x="60" y="81"/>
                  </a:lnTo>
                  <a:lnTo>
                    <a:pt x="89" y="131"/>
                  </a:lnTo>
                  <a:lnTo>
                    <a:pt x="125" y="131"/>
                  </a:lnTo>
                  <a:lnTo>
                    <a:pt x="79" y="64"/>
                  </a:ln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" name="îś1iďê"/>
            <p:cNvSpPr/>
            <p:nvPr/>
          </p:nvSpPr>
          <p:spPr bwMode="auto">
            <a:xfrm>
              <a:off x="5211763" y="3776663"/>
              <a:ext cx="42863" cy="2079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" name="îŝļiďè"/>
            <p:cNvSpPr/>
            <p:nvPr/>
          </p:nvSpPr>
          <p:spPr bwMode="auto">
            <a:xfrm>
              <a:off x="5287963" y="3776663"/>
              <a:ext cx="39688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" name="íṣḷíḑê"/>
            <p:cNvSpPr/>
            <p:nvPr/>
          </p:nvSpPr>
          <p:spPr bwMode="auto">
            <a:xfrm>
              <a:off x="5343525" y="3776663"/>
              <a:ext cx="201613" cy="207963"/>
            </a:xfrm>
            <a:custGeom>
              <a:avLst/>
              <a:gdLst>
                <a:gd name="T0" fmla="*/ 48 w 127"/>
                <a:gd name="T1" fmla="*/ 0 h 131"/>
                <a:gd name="T2" fmla="*/ 0 w 127"/>
                <a:gd name="T3" fmla="*/ 131 h 131"/>
                <a:gd name="T4" fmla="*/ 27 w 127"/>
                <a:gd name="T5" fmla="*/ 131 h 131"/>
                <a:gd name="T6" fmla="*/ 38 w 127"/>
                <a:gd name="T7" fmla="*/ 104 h 131"/>
                <a:gd name="T8" fmla="*/ 90 w 127"/>
                <a:gd name="T9" fmla="*/ 104 h 131"/>
                <a:gd name="T10" fmla="*/ 98 w 127"/>
                <a:gd name="T11" fmla="*/ 131 h 131"/>
                <a:gd name="T12" fmla="*/ 127 w 127"/>
                <a:gd name="T13" fmla="*/ 131 h 131"/>
                <a:gd name="T14" fmla="*/ 81 w 127"/>
                <a:gd name="T15" fmla="*/ 0 h 131"/>
                <a:gd name="T16" fmla="*/ 48 w 127"/>
                <a:gd name="T17" fmla="*/ 0 h 131"/>
                <a:gd name="T18" fmla="*/ 44 w 127"/>
                <a:gd name="T19" fmla="*/ 81 h 131"/>
                <a:gd name="T20" fmla="*/ 63 w 127"/>
                <a:gd name="T21" fmla="*/ 25 h 131"/>
                <a:gd name="T22" fmla="*/ 65 w 127"/>
                <a:gd name="T23" fmla="*/ 25 h 131"/>
                <a:gd name="T24" fmla="*/ 81 w 127"/>
                <a:gd name="T25" fmla="*/ 81 h 131"/>
                <a:gd name="T26" fmla="*/ 44 w 127"/>
                <a:gd name="T27" fmla="*/ 8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131">
                  <a:moveTo>
                    <a:pt x="48" y="0"/>
                  </a:moveTo>
                  <a:lnTo>
                    <a:pt x="0" y="131"/>
                  </a:lnTo>
                  <a:lnTo>
                    <a:pt x="27" y="131"/>
                  </a:lnTo>
                  <a:lnTo>
                    <a:pt x="38" y="104"/>
                  </a:lnTo>
                  <a:lnTo>
                    <a:pt x="90" y="104"/>
                  </a:lnTo>
                  <a:lnTo>
                    <a:pt x="98" y="131"/>
                  </a:lnTo>
                  <a:lnTo>
                    <a:pt x="127" y="131"/>
                  </a:lnTo>
                  <a:lnTo>
                    <a:pt x="81" y="0"/>
                  </a:lnTo>
                  <a:lnTo>
                    <a:pt x="48" y="0"/>
                  </a:lnTo>
                  <a:close/>
                  <a:moveTo>
                    <a:pt x="44" y="81"/>
                  </a:moveTo>
                  <a:lnTo>
                    <a:pt x="63" y="25"/>
                  </a:lnTo>
                  <a:lnTo>
                    <a:pt x="65" y="25"/>
                  </a:lnTo>
                  <a:lnTo>
                    <a:pt x="81" y="81"/>
                  </a:lnTo>
                  <a:lnTo>
                    <a:pt x="4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" name="îṥlíḍê"/>
            <p:cNvSpPr/>
            <p:nvPr/>
          </p:nvSpPr>
          <p:spPr bwMode="auto">
            <a:xfrm>
              <a:off x="5568950" y="3776663"/>
              <a:ext cx="187325" cy="207963"/>
            </a:xfrm>
            <a:custGeom>
              <a:avLst/>
              <a:gdLst>
                <a:gd name="T0" fmla="*/ 91 w 118"/>
                <a:gd name="T1" fmla="*/ 104 h 131"/>
                <a:gd name="T2" fmla="*/ 91 w 118"/>
                <a:gd name="T3" fmla="*/ 104 h 131"/>
                <a:gd name="T4" fmla="*/ 41 w 118"/>
                <a:gd name="T5" fmla="*/ 0 h 131"/>
                <a:gd name="T6" fmla="*/ 0 w 118"/>
                <a:gd name="T7" fmla="*/ 0 h 131"/>
                <a:gd name="T8" fmla="*/ 0 w 118"/>
                <a:gd name="T9" fmla="*/ 131 h 131"/>
                <a:gd name="T10" fmla="*/ 24 w 118"/>
                <a:gd name="T11" fmla="*/ 131 h 131"/>
                <a:gd name="T12" fmla="*/ 24 w 118"/>
                <a:gd name="T13" fmla="*/ 23 h 131"/>
                <a:gd name="T14" fmla="*/ 27 w 118"/>
                <a:gd name="T15" fmla="*/ 23 h 131"/>
                <a:gd name="T16" fmla="*/ 76 w 118"/>
                <a:gd name="T17" fmla="*/ 131 h 131"/>
                <a:gd name="T18" fmla="*/ 118 w 118"/>
                <a:gd name="T19" fmla="*/ 131 h 131"/>
                <a:gd name="T20" fmla="*/ 118 w 118"/>
                <a:gd name="T21" fmla="*/ 0 h 131"/>
                <a:gd name="T22" fmla="*/ 91 w 118"/>
                <a:gd name="T23" fmla="*/ 0 h 131"/>
                <a:gd name="T24" fmla="*/ 91 w 118"/>
                <a:gd name="T25" fmla="*/ 10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31">
                  <a:moveTo>
                    <a:pt x="91" y="104"/>
                  </a:moveTo>
                  <a:lnTo>
                    <a:pt x="91" y="104"/>
                  </a:lnTo>
                  <a:lnTo>
                    <a:pt x="41" y="0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24" y="131"/>
                  </a:lnTo>
                  <a:lnTo>
                    <a:pt x="24" y="23"/>
                  </a:lnTo>
                  <a:lnTo>
                    <a:pt x="27" y="23"/>
                  </a:lnTo>
                  <a:lnTo>
                    <a:pt x="76" y="131"/>
                  </a:lnTo>
                  <a:lnTo>
                    <a:pt x="118" y="131"/>
                  </a:lnTo>
                  <a:lnTo>
                    <a:pt x="118" y="0"/>
                  </a:lnTo>
                  <a:lnTo>
                    <a:pt x="91" y="0"/>
                  </a:lnTo>
                  <a:lnTo>
                    <a:pt x="91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" name="ïŝ1ïḍé"/>
            <p:cNvSpPr/>
            <p:nvPr/>
          </p:nvSpPr>
          <p:spPr bwMode="auto">
            <a:xfrm>
              <a:off x="5854700" y="3776663"/>
              <a:ext cx="139700" cy="211138"/>
            </a:xfrm>
            <a:custGeom>
              <a:avLst/>
              <a:gdLst>
                <a:gd name="T0" fmla="*/ 29 w 42"/>
                <a:gd name="T1" fmla="*/ 42 h 64"/>
                <a:gd name="T2" fmla="*/ 29 w 42"/>
                <a:gd name="T3" fmla="*/ 43 h 64"/>
                <a:gd name="T4" fmla="*/ 21 w 42"/>
                <a:gd name="T5" fmla="*/ 55 h 64"/>
                <a:gd name="T6" fmla="*/ 13 w 42"/>
                <a:gd name="T7" fmla="*/ 43 h 64"/>
                <a:gd name="T8" fmla="*/ 0 w 42"/>
                <a:gd name="T9" fmla="*/ 43 h 64"/>
                <a:gd name="T10" fmla="*/ 21 w 42"/>
                <a:gd name="T11" fmla="*/ 64 h 64"/>
                <a:gd name="T12" fmla="*/ 42 w 42"/>
                <a:gd name="T13" fmla="*/ 43 h 64"/>
                <a:gd name="T14" fmla="*/ 42 w 42"/>
                <a:gd name="T15" fmla="*/ 0 h 64"/>
                <a:gd name="T16" fmla="*/ 29 w 42"/>
                <a:gd name="T17" fmla="*/ 0 h 64"/>
                <a:gd name="T18" fmla="*/ 29 w 42"/>
                <a:gd name="T19" fmla="*/ 4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64">
                  <a:moveTo>
                    <a:pt x="29" y="42"/>
                  </a:moveTo>
                  <a:cubicBezTo>
                    <a:pt x="29" y="42"/>
                    <a:pt x="29" y="43"/>
                    <a:pt x="29" y="43"/>
                  </a:cubicBezTo>
                  <a:cubicBezTo>
                    <a:pt x="28" y="51"/>
                    <a:pt x="26" y="55"/>
                    <a:pt x="21" y="55"/>
                  </a:cubicBezTo>
                  <a:cubicBezTo>
                    <a:pt x="16" y="55"/>
                    <a:pt x="13" y="51"/>
                    <a:pt x="13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7"/>
                    <a:pt x="8" y="64"/>
                    <a:pt x="21" y="64"/>
                  </a:cubicBezTo>
                  <a:cubicBezTo>
                    <a:pt x="35" y="64"/>
                    <a:pt x="42" y="56"/>
                    <a:pt x="42" y="4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29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" name="ïṩľïḑé"/>
            <p:cNvSpPr/>
            <p:nvPr/>
          </p:nvSpPr>
          <p:spPr bwMode="auto">
            <a:xfrm>
              <a:off x="6029325" y="3776663"/>
              <a:ext cx="46038" cy="2079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" name="ï$ļîḑê"/>
            <p:cNvSpPr/>
            <p:nvPr/>
          </p:nvSpPr>
          <p:spPr bwMode="auto">
            <a:xfrm>
              <a:off x="6096000" y="3776663"/>
              <a:ext cx="201613" cy="207963"/>
            </a:xfrm>
            <a:custGeom>
              <a:avLst/>
              <a:gdLst>
                <a:gd name="T0" fmla="*/ 48 w 127"/>
                <a:gd name="T1" fmla="*/ 0 h 131"/>
                <a:gd name="T2" fmla="*/ 0 w 127"/>
                <a:gd name="T3" fmla="*/ 131 h 131"/>
                <a:gd name="T4" fmla="*/ 27 w 127"/>
                <a:gd name="T5" fmla="*/ 131 h 131"/>
                <a:gd name="T6" fmla="*/ 37 w 127"/>
                <a:gd name="T7" fmla="*/ 104 h 131"/>
                <a:gd name="T8" fmla="*/ 89 w 127"/>
                <a:gd name="T9" fmla="*/ 104 h 131"/>
                <a:gd name="T10" fmla="*/ 98 w 127"/>
                <a:gd name="T11" fmla="*/ 131 h 131"/>
                <a:gd name="T12" fmla="*/ 127 w 127"/>
                <a:gd name="T13" fmla="*/ 131 h 131"/>
                <a:gd name="T14" fmla="*/ 81 w 127"/>
                <a:gd name="T15" fmla="*/ 0 h 131"/>
                <a:gd name="T16" fmla="*/ 48 w 127"/>
                <a:gd name="T17" fmla="*/ 0 h 131"/>
                <a:gd name="T18" fmla="*/ 44 w 127"/>
                <a:gd name="T19" fmla="*/ 81 h 131"/>
                <a:gd name="T20" fmla="*/ 62 w 127"/>
                <a:gd name="T21" fmla="*/ 25 h 131"/>
                <a:gd name="T22" fmla="*/ 64 w 127"/>
                <a:gd name="T23" fmla="*/ 25 h 131"/>
                <a:gd name="T24" fmla="*/ 81 w 127"/>
                <a:gd name="T25" fmla="*/ 81 h 131"/>
                <a:gd name="T26" fmla="*/ 44 w 127"/>
                <a:gd name="T27" fmla="*/ 8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131">
                  <a:moveTo>
                    <a:pt x="48" y="0"/>
                  </a:moveTo>
                  <a:lnTo>
                    <a:pt x="0" y="131"/>
                  </a:lnTo>
                  <a:lnTo>
                    <a:pt x="27" y="131"/>
                  </a:lnTo>
                  <a:lnTo>
                    <a:pt x="37" y="104"/>
                  </a:lnTo>
                  <a:lnTo>
                    <a:pt x="89" y="104"/>
                  </a:lnTo>
                  <a:lnTo>
                    <a:pt x="98" y="131"/>
                  </a:lnTo>
                  <a:lnTo>
                    <a:pt x="127" y="131"/>
                  </a:lnTo>
                  <a:lnTo>
                    <a:pt x="81" y="0"/>
                  </a:lnTo>
                  <a:lnTo>
                    <a:pt x="48" y="0"/>
                  </a:lnTo>
                  <a:close/>
                  <a:moveTo>
                    <a:pt x="44" y="81"/>
                  </a:moveTo>
                  <a:lnTo>
                    <a:pt x="62" y="25"/>
                  </a:lnTo>
                  <a:lnTo>
                    <a:pt x="64" y="25"/>
                  </a:lnTo>
                  <a:lnTo>
                    <a:pt x="81" y="81"/>
                  </a:lnTo>
                  <a:lnTo>
                    <a:pt x="4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" name="ïsḻidê"/>
            <p:cNvSpPr/>
            <p:nvPr/>
          </p:nvSpPr>
          <p:spPr bwMode="auto">
            <a:xfrm>
              <a:off x="6313488" y="3773488"/>
              <a:ext cx="198438" cy="214313"/>
            </a:xfrm>
            <a:custGeom>
              <a:avLst/>
              <a:gdLst>
                <a:gd name="T0" fmla="*/ 30 w 60"/>
                <a:gd name="T1" fmla="*/ 0 h 65"/>
                <a:gd name="T2" fmla="*/ 0 w 60"/>
                <a:gd name="T3" fmla="*/ 33 h 65"/>
                <a:gd name="T4" fmla="*/ 30 w 60"/>
                <a:gd name="T5" fmla="*/ 65 h 65"/>
                <a:gd name="T6" fmla="*/ 60 w 60"/>
                <a:gd name="T7" fmla="*/ 33 h 65"/>
                <a:gd name="T8" fmla="*/ 30 w 60"/>
                <a:gd name="T9" fmla="*/ 0 h 65"/>
                <a:gd name="T10" fmla="*/ 30 w 60"/>
                <a:gd name="T11" fmla="*/ 56 h 65"/>
                <a:gd name="T12" fmla="*/ 14 w 60"/>
                <a:gd name="T13" fmla="*/ 33 h 65"/>
                <a:gd name="T14" fmla="*/ 30 w 60"/>
                <a:gd name="T15" fmla="*/ 10 h 65"/>
                <a:gd name="T16" fmla="*/ 46 w 60"/>
                <a:gd name="T17" fmla="*/ 33 h 65"/>
                <a:gd name="T18" fmla="*/ 30 w 60"/>
                <a:gd name="T1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5">
                  <a:moveTo>
                    <a:pt x="30" y="0"/>
                  </a:moveTo>
                  <a:cubicBezTo>
                    <a:pt x="10" y="0"/>
                    <a:pt x="0" y="11"/>
                    <a:pt x="0" y="33"/>
                  </a:cubicBezTo>
                  <a:cubicBezTo>
                    <a:pt x="0" y="54"/>
                    <a:pt x="10" y="65"/>
                    <a:pt x="30" y="65"/>
                  </a:cubicBezTo>
                  <a:cubicBezTo>
                    <a:pt x="49" y="65"/>
                    <a:pt x="59" y="54"/>
                    <a:pt x="60" y="33"/>
                  </a:cubicBezTo>
                  <a:cubicBezTo>
                    <a:pt x="59" y="11"/>
                    <a:pt x="49" y="0"/>
                    <a:pt x="30" y="0"/>
                  </a:cubicBezTo>
                  <a:close/>
                  <a:moveTo>
                    <a:pt x="30" y="56"/>
                  </a:moveTo>
                  <a:cubicBezTo>
                    <a:pt x="19" y="56"/>
                    <a:pt x="14" y="48"/>
                    <a:pt x="14" y="33"/>
                  </a:cubicBezTo>
                  <a:cubicBezTo>
                    <a:pt x="14" y="17"/>
                    <a:pt x="19" y="10"/>
                    <a:pt x="30" y="10"/>
                  </a:cubicBezTo>
                  <a:cubicBezTo>
                    <a:pt x="40" y="10"/>
                    <a:pt x="46" y="17"/>
                    <a:pt x="46" y="33"/>
                  </a:cubicBezTo>
                  <a:cubicBezTo>
                    <a:pt x="46" y="48"/>
                    <a:pt x="40" y="56"/>
                    <a:pt x="3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" name="išḻídé"/>
            <p:cNvSpPr/>
            <p:nvPr/>
          </p:nvSpPr>
          <p:spPr bwMode="auto">
            <a:xfrm>
              <a:off x="6527800" y="3776663"/>
              <a:ext cx="168275" cy="207963"/>
            </a:xfrm>
            <a:custGeom>
              <a:avLst/>
              <a:gdLst>
                <a:gd name="T0" fmla="*/ 0 w 106"/>
                <a:gd name="T1" fmla="*/ 23 h 131"/>
                <a:gd name="T2" fmla="*/ 40 w 106"/>
                <a:gd name="T3" fmla="*/ 23 h 131"/>
                <a:gd name="T4" fmla="*/ 40 w 106"/>
                <a:gd name="T5" fmla="*/ 131 h 131"/>
                <a:gd name="T6" fmla="*/ 67 w 106"/>
                <a:gd name="T7" fmla="*/ 131 h 131"/>
                <a:gd name="T8" fmla="*/ 67 w 106"/>
                <a:gd name="T9" fmla="*/ 23 h 131"/>
                <a:gd name="T10" fmla="*/ 106 w 106"/>
                <a:gd name="T11" fmla="*/ 23 h 131"/>
                <a:gd name="T12" fmla="*/ 106 w 106"/>
                <a:gd name="T13" fmla="*/ 0 h 131"/>
                <a:gd name="T14" fmla="*/ 0 w 106"/>
                <a:gd name="T15" fmla="*/ 0 h 131"/>
                <a:gd name="T16" fmla="*/ 0 w 106"/>
                <a:gd name="T17" fmla="*/ 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31">
                  <a:moveTo>
                    <a:pt x="0" y="23"/>
                  </a:moveTo>
                  <a:lnTo>
                    <a:pt x="40" y="23"/>
                  </a:lnTo>
                  <a:lnTo>
                    <a:pt x="40" y="131"/>
                  </a:lnTo>
                  <a:lnTo>
                    <a:pt x="67" y="131"/>
                  </a:lnTo>
                  <a:lnTo>
                    <a:pt x="67" y="23"/>
                  </a:lnTo>
                  <a:lnTo>
                    <a:pt x="106" y="23"/>
                  </a:lnTo>
                  <a:lnTo>
                    <a:pt x="106" y="0"/>
                  </a:ln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" name="ïṡḷidè"/>
            <p:cNvSpPr/>
            <p:nvPr/>
          </p:nvSpPr>
          <p:spPr bwMode="auto">
            <a:xfrm>
              <a:off x="6711950" y="3773488"/>
              <a:ext cx="198438" cy="214313"/>
            </a:xfrm>
            <a:custGeom>
              <a:avLst/>
              <a:gdLst>
                <a:gd name="T0" fmla="*/ 30 w 60"/>
                <a:gd name="T1" fmla="*/ 0 h 65"/>
                <a:gd name="T2" fmla="*/ 0 w 60"/>
                <a:gd name="T3" fmla="*/ 33 h 65"/>
                <a:gd name="T4" fmla="*/ 30 w 60"/>
                <a:gd name="T5" fmla="*/ 65 h 65"/>
                <a:gd name="T6" fmla="*/ 60 w 60"/>
                <a:gd name="T7" fmla="*/ 33 h 65"/>
                <a:gd name="T8" fmla="*/ 30 w 60"/>
                <a:gd name="T9" fmla="*/ 0 h 65"/>
                <a:gd name="T10" fmla="*/ 30 w 60"/>
                <a:gd name="T11" fmla="*/ 56 h 65"/>
                <a:gd name="T12" fmla="*/ 14 w 60"/>
                <a:gd name="T13" fmla="*/ 33 h 65"/>
                <a:gd name="T14" fmla="*/ 30 w 60"/>
                <a:gd name="T15" fmla="*/ 10 h 65"/>
                <a:gd name="T16" fmla="*/ 46 w 60"/>
                <a:gd name="T17" fmla="*/ 33 h 65"/>
                <a:gd name="T18" fmla="*/ 30 w 60"/>
                <a:gd name="T1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5">
                  <a:moveTo>
                    <a:pt x="30" y="0"/>
                  </a:moveTo>
                  <a:cubicBezTo>
                    <a:pt x="11" y="0"/>
                    <a:pt x="1" y="11"/>
                    <a:pt x="0" y="33"/>
                  </a:cubicBezTo>
                  <a:cubicBezTo>
                    <a:pt x="0" y="54"/>
                    <a:pt x="10" y="65"/>
                    <a:pt x="30" y="65"/>
                  </a:cubicBezTo>
                  <a:cubicBezTo>
                    <a:pt x="50" y="65"/>
                    <a:pt x="60" y="54"/>
                    <a:pt x="60" y="33"/>
                  </a:cubicBezTo>
                  <a:cubicBezTo>
                    <a:pt x="60" y="11"/>
                    <a:pt x="50" y="0"/>
                    <a:pt x="30" y="0"/>
                  </a:cubicBezTo>
                  <a:close/>
                  <a:moveTo>
                    <a:pt x="30" y="56"/>
                  </a:moveTo>
                  <a:cubicBezTo>
                    <a:pt x="20" y="56"/>
                    <a:pt x="14" y="48"/>
                    <a:pt x="14" y="33"/>
                  </a:cubicBezTo>
                  <a:cubicBezTo>
                    <a:pt x="14" y="17"/>
                    <a:pt x="20" y="10"/>
                    <a:pt x="30" y="10"/>
                  </a:cubicBezTo>
                  <a:cubicBezTo>
                    <a:pt x="41" y="10"/>
                    <a:pt x="46" y="17"/>
                    <a:pt x="46" y="33"/>
                  </a:cubicBezTo>
                  <a:cubicBezTo>
                    <a:pt x="46" y="48"/>
                    <a:pt x="41" y="56"/>
                    <a:pt x="3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" name="ïšľïḋè"/>
            <p:cNvSpPr/>
            <p:nvPr/>
          </p:nvSpPr>
          <p:spPr bwMode="auto">
            <a:xfrm>
              <a:off x="6943725" y="3776663"/>
              <a:ext cx="187325" cy="207963"/>
            </a:xfrm>
            <a:custGeom>
              <a:avLst/>
              <a:gdLst>
                <a:gd name="T0" fmla="*/ 91 w 118"/>
                <a:gd name="T1" fmla="*/ 104 h 131"/>
                <a:gd name="T2" fmla="*/ 91 w 118"/>
                <a:gd name="T3" fmla="*/ 104 h 131"/>
                <a:gd name="T4" fmla="*/ 41 w 118"/>
                <a:gd name="T5" fmla="*/ 0 h 131"/>
                <a:gd name="T6" fmla="*/ 0 w 118"/>
                <a:gd name="T7" fmla="*/ 0 h 131"/>
                <a:gd name="T8" fmla="*/ 0 w 118"/>
                <a:gd name="T9" fmla="*/ 131 h 131"/>
                <a:gd name="T10" fmla="*/ 27 w 118"/>
                <a:gd name="T11" fmla="*/ 131 h 131"/>
                <a:gd name="T12" fmla="*/ 27 w 118"/>
                <a:gd name="T13" fmla="*/ 23 h 131"/>
                <a:gd name="T14" fmla="*/ 27 w 118"/>
                <a:gd name="T15" fmla="*/ 23 h 131"/>
                <a:gd name="T16" fmla="*/ 79 w 118"/>
                <a:gd name="T17" fmla="*/ 131 h 131"/>
                <a:gd name="T18" fmla="*/ 118 w 118"/>
                <a:gd name="T19" fmla="*/ 131 h 131"/>
                <a:gd name="T20" fmla="*/ 118 w 118"/>
                <a:gd name="T21" fmla="*/ 0 h 131"/>
                <a:gd name="T22" fmla="*/ 91 w 118"/>
                <a:gd name="T23" fmla="*/ 0 h 131"/>
                <a:gd name="T24" fmla="*/ 91 w 118"/>
                <a:gd name="T25" fmla="*/ 10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31">
                  <a:moveTo>
                    <a:pt x="91" y="104"/>
                  </a:moveTo>
                  <a:lnTo>
                    <a:pt x="91" y="104"/>
                  </a:lnTo>
                  <a:lnTo>
                    <a:pt x="41" y="0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27" y="131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79" y="131"/>
                  </a:lnTo>
                  <a:lnTo>
                    <a:pt x="118" y="131"/>
                  </a:lnTo>
                  <a:lnTo>
                    <a:pt x="118" y="0"/>
                  </a:lnTo>
                  <a:lnTo>
                    <a:pt x="91" y="0"/>
                  </a:lnTo>
                  <a:lnTo>
                    <a:pt x="91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" name="ïṣ1iḑè"/>
            <p:cNvSpPr/>
            <p:nvPr/>
          </p:nvSpPr>
          <p:spPr bwMode="auto">
            <a:xfrm>
              <a:off x="7161213" y="3773488"/>
              <a:ext cx="195263" cy="214313"/>
            </a:xfrm>
            <a:custGeom>
              <a:avLst/>
              <a:gdLst>
                <a:gd name="T0" fmla="*/ 32 w 59"/>
                <a:gd name="T1" fmla="*/ 10 h 65"/>
                <a:gd name="T2" fmla="*/ 44 w 59"/>
                <a:gd name="T3" fmla="*/ 20 h 65"/>
                <a:gd name="T4" fmla="*/ 59 w 59"/>
                <a:gd name="T5" fmla="*/ 20 h 65"/>
                <a:gd name="T6" fmla="*/ 29 w 59"/>
                <a:gd name="T7" fmla="*/ 0 h 65"/>
                <a:gd name="T8" fmla="*/ 0 w 59"/>
                <a:gd name="T9" fmla="*/ 33 h 65"/>
                <a:gd name="T10" fmla="*/ 29 w 59"/>
                <a:gd name="T11" fmla="*/ 65 h 65"/>
                <a:gd name="T12" fmla="*/ 44 w 59"/>
                <a:gd name="T13" fmla="*/ 64 h 65"/>
                <a:gd name="T14" fmla="*/ 58 w 59"/>
                <a:gd name="T15" fmla="*/ 62 h 65"/>
                <a:gd name="T16" fmla="*/ 58 w 59"/>
                <a:gd name="T17" fmla="*/ 31 h 65"/>
                <a:gd name="T18" fmla="*/ 32 w 59"/>
                <a:gd name="T19" fmla="*/ 31 h 65"/>
                <a:gd name="T20" fmla="*/ 32 w 59"/>
                <a:gd name="T21" fmla="*/ 41 h 65"/>
                <a:gd name="T22" fmla="*/ 44 w 59"/>
                <a:gd name="T23" fmla="*/ 41 h 65"/>
                <a:gd name="T24" fmla="*/ 44 w 59"/>
                <a:gd name="T25" fmla="*/ 54 h 65"/>
                <a:gd name="T26" fmla="*/ 44 w 59"/>
                <a:gd name="T27" fmla="*/ 54 h 65"/>
                <a:gd name="T28" fmla="*/ 32 w 59"/>
                <a:gd name="T29" fmla="*/ 56 h 65"/>
                <a:gd name="T30" fmla="*/ 14 w 59"/>
                <a:gd name="T31" fmla="*/ 33 h 65"/>
                <a:gd name="T32" fmla="*/ 32 w 59"/>
                <a:gd name="T33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65">
                  <a:moveTo>
                    <a:pt x="32" y="10"/>
                  </a:moveTo>
                  <a:cubicBezTo>
                    <a:pt x="40" y="10"/>
                    <a:pt x="44" y="13"/>
                    <a:pt x="44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7"/>
                    <a:pt x="49" y="0"/>
                    <a:pt x="29" y="0"/>
                  </a:cubicBezTo>
                  <a:cubicBezTo>
                    <a:pt x="10" y="1"/>
                    <a:pt x="0" y="12"/>
                    <a:pt x="0" y="33"/>
                  </a:cubicBezTo>
                  <a:cubicBezTo>
                    <a:pt x="0" y="53"/>
                    <a:pt x="10" y="64"/>
                    <a:pt x="29" y="65"/>
                  </a:cubicBezTo>
                  <a:cubicBezTo>
                    <a:pt x="35" y="65"/>
                    <a:pt x="40" y="65"/>
                    <a:pt x="44" y="64"/>
                  </a:cubicBezTo>
                  <a:cubicBezTo>
                    <a:pt x="48" y="64"/>
                    <a:pt x="53" y="64"/>
                    <a:pt x="58" y="62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5"/>
                    <a:pt x="43" y="55"/>
                    <a:pt x="44" y="54"/>
                  </a:cubicBezTo>
                  <a:cubicBezTo>
                    <a:pt x="39" y="55"/>
                    <a:pt x="35" y="56"/>
                    <a:pt x="32" y="56"/>
                  </a:cubicBezTo>
                  <a:cubicBezTo>
                    <a:pt x="20" y="56"/>
                    <a:pt x="14" y="48"/>
                    <a:pt x="14" y="33"/>
                  </a:cubicBezTo>
                  <a:cubicBezTo>
                    <a:pt x="14" y="18"/>
                    <a:pt x="20" y="10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" name="iS1íḍè"/>
            <p:cNvSpPr/>
            <p:nvPr/>
          </p:nvSpPr>
          <p:spPr bwMode="auto">
            <a:xfrm>
              <a:off x="7473950" y="3776663"/>
              <a:ext cx="182563" cy="211138"/>
            </a:xfrm>
            <a:custGeom>
              <a:avLst/>
              <a:gdLst>
                <a:gd name="T0" fmla="*/ 41 w 55"/>
                <a:gd name="T1" fmla="*/ 35 h 64"/>
                <a:gd name="T2" fmla="*/ 39 w 55"/>
                <a:gd name="T3" fmla="*/ 50 h 64"/>
                <a:gd name="T4" fmla="*/ 28 w 55"/>
                <a:gd name="T5" fmla="*/ 55 h 64"/>
                <a:gd name="T6" fmla="*/ 16 w 55"/>
                <a:gd name="T7" fmla="*/ 50 h 64"/>
                <a:gd name="T8" fmla="*/ 14 w 55"/>
                <a:gd name="T9" fmla="*/ 35 h 64"/>
                <a:gd name="T10" fmla="*/ 14 w 55"/>
                <a:gd name="T11" fmla="*/ 0 h 64"/>
                <a:gd name="T12" fmla="*/ 0 w 55"/>
                <a:gd name="T13" fmla="*/ 0 h 64"/>
                <a:gd name="T14" fmla="*/ 0 w 55"/>
                <a:gd name="T15" fmla="*/ 40 h 64"/>
                <a:gd name="T16" fmla="*/ 28 w 55"/>
                <a:gd name="T17" fmla="*/ 64 h 64"/>
                <a:gd name="T18" fmla="*/ 55 w 55"/>
                <a:gd name="T19" fmla="*/ 40 h 64"/>
                <a:gd name="T20" fmla="*/ 55 w 55"/>
                <a:gd name="T21" fmla="*/ 0 h 64"/>
                <a:gd name="T22" fmla="*/ 41 w 55"/>
                <a:gd name="T23" fmla="*/ 0 h 64"/>
                <a:gd name="T24" fmla="*/ 41 w 55"/>
                <a:gd name="T25" fmla="*/ 3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64">
                  <a:moveTo>
                    <a:pt x="41" y="35"/>
                  </a:moveTo>
                  <a:cubicBezTo>
                    <a:pt x="42" y="42"/>
                    <a:pt x="41" y="47"/>
                    <a:pt x="39" y="50"/>
                  </a:cubicBezTo>
                  <a:cubicBezTo>
                    <a:pt x="36" y="53"/>
                    <a:pt x="33" y="55"/>
                    <a:pt x="28" y="55"/>
                  </a:cubicBezTo>
                  <a:cubicBezTo>
                    <a:pt x="22" y="55"/>
                    <a:pt x="19" y="53"/>
                    <a:pt x="16" y="50"/>
                  </a:cubicBezTo>
                  <a:cubicBezTo>
                    <a:pt x="14" y="47"/>
                    <a:pt x="13" y="42"/>
                    <a:pt x="14" y="3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6"/>
                    <a:pt x="10" y="64"/>
                    <a:pt x="28" y="64"/>
                  </a:cubicBezTo>
                  <a:cubicBezTo>
                    <a:pt x="45" y="64"/>
                    <a:pt x="54" y="56"/>
                    <a:pt x="55" y="4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1" y="0"/>
                    <a:pt x="41" y="0"/>
                    <a:pt x="41" y="0"/>
                  </a:cubicBezTo>
                  <a:lnTo>
                    <a:pt x="41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ïšļiḓé"/>
            <p:cNvSpPr/>
            <p:nvPr/>
          </p:nvSpPr>
          <p:spPr bwMode="auto">
            <a:xfrm>
              <a:off x="7696200" y="3776663"/>
              <a:ext cx="187325" cy="207963"/>
            </a:xfrm>
            <a:custGeom>
              <a:avLst/>
              <a:gdLst>
                <a:gd name="T0" fmla="*/ 93 w 118"/>
                <a:gd name="T1" fmla="*/ 104 h 131"/>
                <a:gd name="T2" fmla="*/ 91 w 118"/>
                <a:gd name="T3" fmla="*/ 104 h 131"/>
                <a:gd name="T4" fmla="*/ 41 w 118"/>
                <a:gd name="T5" fmla="*/ 0 h 131"/>
                <a:gd name="T6" fmla="*/ 0 w 118"/>
                <a:gd name="T7" fmla="*/ 0 h 131"/>
                <a:gd name="T8" fmla="*/ 0 w 118"/>
                <a:gd name="T9" fmla="*/ 131 h 131"/>
                <a:gd name="T10" fmla="*/ 27 w 118"/>
                <a:gd name="T11" fmla="*/ 131 h 131"/>
                <a:gd name="T12" fmla="*/ 27 w 118"/>
                <a:gd name="T13" fmla="*/ 23 h 131"/>
                <a:gd name="T14" fmla="*/ 27 w 118"/>
                <a:gd name="T15" fmla="*/ 23 h 131"/>
                <a:gd name="T16" fmla="*/ 79 w 118"/>
                <a:gd name="T17" fmla="*/ 131 h 131"/>
                <a:gd name="T18" fmla="*/ 118 w 118"/>
                <a:gd name="T19" fmla="*/ 131 h 131"/>
                <a:gd name="T20" fmla="*/ 118 w 118"/>
                <a:gd name="T21" fmla="*/ 0 h 131"/>
                <a:gd name="T22" fmla="*/ 93 w 118"/>
                <a:gd name="T23" fmla="*/ 0 h 131"/>
                <a:gd name="T24" fmla="*/ 93 w 118"/>
                <a:gd name="T25" fmla="*/ 10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31">
                  <a:moveTo>
                    <a:pt x="93" y="104"/>
                  </a:moveTo>
                  <a:lnTo>
                    <a:pt x="91" y="104"/>
                  </a:lnTo>
                  <a:lnTo>
                    <a:pt x="41" y="0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27" y="131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79" y="131"/>
                  </a:lnTo>
                  <a:lnTo>
                    <a:pt x="118" y="131"/>
                  </a:lnTo>
                  <a:lnTo>
                    <a:pt x="118" y="0"/>
                  </a:lnTo>
                  <a:lnTo>
                    <a:pt x="93" y="0"/>
                  </a:lnTo>
                  <a:lnTo>
                    <a:pt x="93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" name="ïṣľïďe"/>
            <p:cNvSpPr/>
            <p:nvPr/>
          </p:nvSpPr>
          <p:spPr bwMode="auto">
            <a:xfrm>
              <a:off x="7920038" y="3776663"/>
              <a:ext cx="46038" cy="2079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" name="ïṥlíḓé"/>
            <p:cNvSpPr/>
            <p:nvPr/>
          </p:nvSpPr>
          <p:spPr bwMode="auto">
            <a:xfrm>
              <a:off x="7985125" y="3776663"/>
              <a:ext cx="201613" cy="207963"/>
            </a:xfrm>
            <a:custGeom>
              <a:avLst/>
              <a:gdLst>
                <a:gd name="T0" fmla="*/ 65 w 127"/>
                <a:gd name="T1" fmla="*/ 104 h 131"/>
                <a:gd name="T2" fmla="*/ 65 w 127"/>
                <a:gd name="T3" fmla="*/ 104 h 131"/>
                <a:gd name="T4" fmla="*/ 30 w 127"/>
                <a:gd name="T5" fmla="*/ 0 h 131"/>
                <a:gd name="T6" fmla="*/ 0 w 127"/>
                <a:gd name="T7" fmla="*/ 0 h 131"/>
                <a:gd name="T8" fmla="*/ 48 w 127"/>
                <a:gd name="T9" fmla="*/ 131 h 131"/>
                <a:gd name="T10" fmla="*/ 79 w 127"/>
                <a:gd name="T11" fmla="*/ 131 h 131"/>
                <a:gd name="T12" fmla="*/ 127 w 127"/>
                <a:gd name="T13" fmla="*/ 0 h 131"/>
                <a:gd name="T14" fmla="*/ 100 w 127"/>
                <a:gd name="T15" fmla="*/ 0 h 131"/>
                <a:gd name="T16" fmla="*/ 65 w 127"/>
                <a:gd name="T17" fmla="*/ 10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131">
                  <a:moveTo>
                    <a:pt x="65" y="104"/>
                  </a:moveTo>
                  <a:lnTo>
                    <a:pt x="65" y="104"/>
                  </a:lnTo>
                  <a:lnTo>
                    <a:pt x="30" y="0"/>
                  </a:lnTo>
                  <a:lnTo>
                    <a:pt x="0" y="0"/>
                  </a:lnTo>
                  <a:lnTo>
                    <a:pt x="48" y="131"/>
                  </a:lnTo>
                  <a:lnTo>
                    <a:pt x="79" y="131"/>
                  </a:lnTo>
                  <a:lnTo>
                    <a:pt x="127" y="0"/>
                  </a:lnTo>
                  <a:lnTo>
                    <a:pt x="100" y="0"/>
                  </a:lnTo>
                  <a:lnTo>
                    <a:pt x="6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" name="íşḻíḋé"/>
            <p:cNvSpPr/>
            <p:nvPr/>
          </p:nvSpPr>
          <p:spPr bwMode="auto">
            <a:xfrm>
              <a:off x="8207375" y="3776663"/>
              <a:ext cx="141288" cy="207963"/>
            </a:xfrm>
            <a:custGeom>
              <a:avLst/>
              <a:gdLst>
                <a:gd name="T0" fmla="*/ 27 w 89"/>
                <a:gd name="T1" fmla="*/ 75 h 131"/>
                <a:gd name="T2" fmla="*/ 83 w 89"/>
                <a:gd name="T3" fmla="*/ 75 h 131"/>
                <a:gd name="T4" fmla="*/ 83 w 89"/>
                <a:gd name="T5" fmla="*/ 52 h 131"/>
                <a:gd name="T6" fmla="*/ 27 w 89"/>
                <a:gd name="T7" fmla="*/ 52 h 131"/>
                <a:gd name="T8" fmla="*/ 27 w 89"/>
                <a:gd name="T9" fmla="*/ 23 h 131"/>
                <a:gd name="T10" fmla="*/ 87 w 89"/>
                <a:gd name="T11" fmla="*/ 23 h 131"/>
                <a:gd name="T12" fmla="*/ 87 w 89"/>
                <a:gd name="T13" fmla="*/ 0 h 131"/>
                <a:gd name="T14" fmla="*/ 0 w 89"/>
                <a:gd name="T15" fmla="*/ 0 h 131"/>
                <a:gd name="T16" fmla="*/ 0 w 89"/>
                <a:gd name="T17" fmla="*/ 131 h 131"/>
                <a:gd name="T18" fmla="*/ 89 w 89"/>
                <a:gd name="T19" fmla="*/ 131 h 131"/>
                <a:gd name="T20" fmla="*/ 89 w 89"/>
                <a:gd name="T21" fmla="*/ 110 h 131"/>
                <a:gd name="T22" fmla="*/ 27 w 89"/>
                <a:gd name="T23" fmla="*/ 110 h 131"/>
                <a:gd name="T24" fmla="*/ 27 w 89"/>
                <a:gd name="T25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31">
                  <a:moveTo>
                    <a:pt x="27" y="75"/>
                  </a:moveTo>
                  <a:lnTo>
                    <a:pt x="83" y="75"/>
                  </a:lnTo>
                  <a:lnTo>
                    <a:pt x="83" y="52"/>
                  </a:lnTo>
                  <a:lnTo>
                    <a:pt x="27" y="52"/>
                  </a:lnTo>
                  <a:lnTo>
                    <a:pt x="27" y="23"/>
                  </a:lnTo>
                  <a:lnTo>
                    <a:pt x="87" y="23"/>
                  </a:lnTo>
                  <a:lnTo>
                    <a:pt x="87" y="0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89" y="131"/>
                  </a:lnTo>
                  <a:lnTo>
                    <a:pt x="89" y="110"/>
                  </a:lnTo>
                  <a:lnTo>
                    <a:pt x="27" y="110"/>
                  </a:lnTo>
                  <a:lnTo>
                    <a:pt x="27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" name="ïsľídê"/>
            <p:cNvSpPr/>
            <p:nvPr/>
          </p:nvSpPr>
          <p:spPr bwMode="auto">
            <a:xfrm>
              <a:off x="8382000" y="3776663"/>
              <a:ext cx="168275" cy="207963"/>
            </a:xfrm>
            <a:custGeom>
              <a:avLst/>
              <a:gdLst>
                <a:gd name="T0" fmla="*/ 47 w 51"/>
                <a:gd name="T1" fmla="*/ 46 h 63"/>
                <a:gd name="T2" fmla="*/ 36 w 51"/>
                <a:gd name="T3" fmla="*/ 32 h 63"/>
                <a:gd name="T4" fmla="*/ 36 w 51"/>
                <a:gd name="T5" fmla="*/ 32 h 63"/>
                <a:gd name="T6" fmla="*/ 49 w 51"/>
                <a:gd name="T7" fmla="*/ 17 h 63"/>
                <a:gd name="T8" fmla="*/ 27 w 51"/>
                <a:gd name="T9" fmla="*/ 0 h 63"/>
                <a:gd name="T10" fmla="*/ 0 w 51"/>
                <a:gd name="T11" fmla="*/ 0 h 63"/>
                <a:gd name="T12" fmla="*/ 0 w 51"/>
                <a:gd name="T13" fmla="*/ 63 h 63"/>
                <a:gd name="T14" fmla="*/ 14 w 51"/>
                <a:gd name="T15" fmla="*/ 63 h 63"/>
                <a:gd name="T16" fmla="*/ 14 w 51"/>
                <a:gd name="T17" fmla="*/ 38 h 63"/>
                <a:gd name="T18" fmla="*/ 28 w 51"/>
                <a:gd name="T19" fmla="*/ 38 h 63"/>
                <a:gd name="T20" fmla="*/ 34 w 51"/>
                <a:gd name="T21" fmla="*/ 46 h 63"/>
                <a:gd name="T22" fmla="*/ 36 w 51"/>
                <a:gd name="T23" fmla="*/ 63 h 63"/>
                <a:gd name="T24" fmla="*/ 51 w 51"/>
                <a:gd name="T25" fmla="*/ 63 h 63"/>
                <a:gd name="T26" fmla="*/ 48 w 51"/>
                <a:gd name="T27" fmla="*/ 48 h 63"/>
                <a:gd name="T28" fmla="*/ 47 w 51"/>
                <a:gd name="T29" fmla="*/ 46 h 63"/>
                <a:gd name="T30" fmla="*/ 25 w 51"/>
                <a:gd name="T31" fmla="*/ 28 h 63"/>
                <a:gd name="T32" fmla="*/ 14 w 51"/>
                <a:gd name="T33" fmla="*/ 28 h 63"/>
                <a:gd name="T34" fmla="*/ 14 w 51"/>
                <a:gd name="T35" fmla="*/ 11 h 63"/>
                <a:gd name="T36" fmla="*/ 25 w 51"/>
                <a:gd name="T37" fmla="*/ 11 h 63"/>
                <a:gd name="T38" fmla="*/ 35 w 51"/>
                <a:gd name="T39" fmla="*/ 19 h 63"/>
                <a:gd name="T40" fmla="*/ 25 w 51"/>
                <a:gd name="T41" fmla="*/ 2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63">
                  <a:moveTo>
                    <a:pt x="47" y="46"/>
                  </a:moveTo>
                  <a:cubicBezTo>
                    <a:pt x="47" y="37"/>
                    <a:pt x="43" y="33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4" y="30"/>
                    <a:pt x="49" y="25"/>
                    <a:pt x="49" y="17"/>
                  </a:cubicBezTo>
                  <a:cubicBezTo>
                    <a:pt x="49" y="6"/>
                    <a:pt x="41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2" y="38"/>
                    <a:pt x="33" y="41"/>
                    <a:pt x="34" y="46"/>
                  </a:cubicBezTo>
                  <a:cubicBezTo>
                    <a:pt x="34" y="52"/>
                    <a:pt x="35" y="58"/>
                    <a:pt x="36" y="63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49" y="61"/>
                    <a:pt x="48" y="56"/>
                    <a:pt x="48" y="48"/>
                  </a:cubicBezTo>
                  <a:cubicBezTo>
                    <a:pt x="48" y="48"/>
                    <a:pt x="47" y="47"/>
                    <a:pt x="47" y="46"/>
                  </a:cubicBezTo>
                  <a:close/>
                  <a:moveTo>
                    <a:pt x="25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31" y="11"/>
                    <a:pt x="35" y="13"/>
                    <a:pt x="35" y="19"/>
                  </a:cubicBezTo>
                  <a:cubicBezTo>
                    <a:pt x="35" y="25"/>
                    <a:pt x="31" y="28"/>
                    <a:pt x="2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" name="îṥ1íḋe"/>
            <p:cNvSpPr/>
            <p:nvPr/>
          </p:nvSpPr>
          <p:spPr bwMode="auto">
            <a:xfrm>
              <a:off x="8566150" y="3773488"/>
              <a:ext cx="171450" cy="214313"/>
            </a:xfrm>
            <a:custGeom>
              <a:avLst/>
              <a:gdLst>
                <a:gd name="T0" fmla="*/ 30 w 52"/>
                <a:gd name="T1" fmla="*/ 27 h 65"/>
                <a:gd name="T2" fmla="*/ 28 w 52"/>
                <a:gd name="T3" fmla="*/ 27 h 65"/>
                <a:gd name="T4" fmla="*/ 16 w 52"/>
                <a:gd name="T5" fmla="*/ 18 h 65"/>
                <a:gd name="T6" fmla="*/ 26 w 52"/>
                <a:gd name="T7" fmla="*/ 10 h 65"/>
                <a:gd name="T8" fmla="*/ 37 w 52"/>
                <a:gd name="T9" fmla="*/ 19 h 65"/>
                <a:gd name="T10" fmla="*/ 50 w 52"/>
                <a:gd name="T11" fmla="*/ 19 h 65"/>
                <a:gd name="T12" fmla="*/ 28 w 52"/>
                <a:gd name="T13" fmla="*/ 0 h 65"/>
                <a:gd name="T14" fmla="*/ 2 w 52"/>
                <a:gd name="T15" fmla="*/ 21 h 65"/>
                <a:gd name="T16" fmla="*/ 23 w 52"/>
                <a:gd name="T17" fmla="*/ 38 h 65"/>
                <a:gd name="T18" fmla="*/ 25 w 52"/>
                <a:gd name="T19" fmla="*/ 39 h 65"/>
                <a:gd name="T20" fmla="*/ 37 w 52"/>
                <a:gd name="T21" fmla="*/ 48 h 65"/>
                <a:gd name="T22" fmla="*/ 24 w 52"/>
                <a:gd name="T23" fmla="*/ 56 h 65"/>
                <a:gd name="T24" fmla="*/ 14 w 52"/>
                <a:gd name="T25" fmla="*/ 44 h 65"/>
                <a:gd name="T26" fmla="*/ 0 w 52"/>
                <a:gd name="T27" fmla="*/ 44 h 65"/>
                <a:gd name="T28" fmla="*/ 24 w 52"/>
                <a:gd name="T29" fmla="*/ 65 h 65"/>
                <a:gd name="T30" fmla="*/ 51 w 52"/>
                <a:gd name="T31" fmla="*/ 45 h 65"/>
                <a:gd name="T32" fmla="*/ 30 w 52"/>
                <a:gd name="T3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5">
                  <a:moveTo>
                    <a:pt x="30" y="27"/>
                  </a:moveTo>
                  <a:cubicBezTo>
                    <a:pt x="29" y="27"/>
                    <a:pt x="28" y="27"/>
                    <a:pt x="28" y="27"/>
                  </a:cubicBezTo>
                  <a:cubicBezTo>
                    <a:pt x="20" y="26"/>
                    <a:pt x="16" y="23"/>
                    <a:pt x="16" y="18"/>
                  </a:cubicBezTo>
                  <a:cubicBezTo>
                    <a:pt x="16" y="13"/>
                    <a:pt x="20" y="10"/>
                    <a:pt x="26" y="10"/>
                  </a:cubicBezTo>
                  <a:cubicBezTo>
                    <a:pt x="33" y="10"/>
                    <a:pt x="36" y="13"/>
                    <a:pt x="37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7"/>
                    <a:pt x="42" y="0"/>
                    <a:pt x="28" y="0"/>
                  </a:cubicBezTo>
                  <a:cubicBezTo>
                    <a:pt x="11" y="1"/>
                    <a:pt x="3" y="8"/>
                    <a:pt x="2" y="21"/>
                  </a:cubicBezTo>
                  <a:cubicBezTo>
                    <a:pt x="2" y="29"/>
                    <a:pt x="9" y="35"/>
                    <a:pt x="23" y="38"/>
                  </a:cubicBezTo>
                  <a:cubicBezTo>
                    <a:pt x="23" y="38"/>
                    <a:pt x="24" y="39"/>
                    <a:pt x="25" y="39"/>
                  </a:cubicBezTo>
                  <a:cubicBezTo>
                    <a:pt x="33" y="40"/>
                    <a:pt x="37" y="43"/>
                    <a:pt x="37" y="48"/>
                  </a:cubicBezTo>
                  <a:cubicBezTo>
                    <a:pt x="37" y="53"/>
                    <a:pt x="33" y="56"/>
                    <a:pt x="24" y="56"/>
                  </a:cubicBezTo>
                  <a:cubicBezTo>
                    <a:pt x="17" y="55"/>
                    <a:pt x="14" y="52"/>
                    <a:pt x="14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8"/>
                    <a:pt x="8" y="65"/>
                    <a:pt x="24" y="65"/>
                  </a:cubicBezTo>
                  <a:cubicBezTo>
                    <a:pt x="42" y="65"/>
                    <a:pt x="51" y="58"/>
                    <a:pt x="51" y="45"/>
                  </a:cubicBezTo>
                  <a:cubicBezTo>
                    <a:pt x="52" y="36"/>
                    <a:pt x="44" y="30"/>
                    <a:pt x="3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" name="îṧ1ïdé"/>
            <p:cNvSpPr/>
            <p:nvPr/>
          </p:nvSpPr>
          <p:spPr bwMode="auto">
            <a:xfrm>
              <a:off x="8767763" y="3776663"/>
              <a:ext cx="42863" cy="2079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" name="ïSḷïdê"/>
            <p:cNvSpPr/>
            <p:nvPr/>
          </p:nvSpPr>
          <p:spPr bwMode="auto">
            <a:xfrm>
              <a:off x="8829675" y="3776663"/>
              <a:ext cx="171450" cy="207963"/>
            </a:xfrm>
            <a:custGeom>
              <a:avLst/>
              <a:gdLst>
                <a:gd name="T0" fmla="*/ 0 w 108"/>
                <a:gd name="T1" fmla="*/ 23 h 131"/>
                <a:gd name="T2" fmla="*/ 40 w 108"/>
                <a:gd name="T3" fmla="*/ 23 h 131"/>
                <a:gd name="T4" fmla="*/ 40 w 108"/>
                <a:gd name="T5" fmla="*/ 131 h 131"/>
                <a:gd name="T6" fmla="*/ 69 w 108"/>
                <a:gd name="T7" fmla="*/ 131 h 131"/>
                <a:gd name="T8" fmla="*/ 69 w 108"/>
                <a:gd name="T9" fmla="*/ 23 h 131"/>
                <a:gd name="T10" fmla="*/ 108 w 108"/>
                <a:gd name="T11" fmla="*/ 23 h 131"/>
                <a:gd name="T12" fmla="*/ 108 w 108"/>
                <a:gd name="T13" fmla="*/ 0 h 131"/>
                <a:gd name="T14" fmla="*/ 0 w 108"/>
                <a:gd name="T15" fmla="*/ 0 h 131"/>
                <a:gd name="T16" fmla="*/ 0 w 108"/>
                <a:gd name="T17" fmla="*/ 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1">
                  <a:moveTo>
                    <a:pt x="0" y="23"/>
                  </a:moveTo>
                  <a:lnTo>
                    <a:pt x="40" y="23"/>
                  </a:lnTo>
                  <a:lnTo>
                    <a:pt x="40" y="131"/>
                  </a:lnTo>
                  <a:lnTo>
                    <a:pt x="69" y="131"/>
                  </a:lnTo>
                  <a:lnTo>
                    <a:pt x="69" y="23"/>
                  </a:lnTo>
                  <a:lnTo>
                    <a:pt x="108" y="23"/>
                  </a:lnTo>
                  <a:lnTo>
                    <a:pt x="108" y="0"/>
                  </a:ln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" name="iṧlíďè"/>
            <p:cNvSpPr/>
            <p:nvPr/>
          </p:nvSpPr>
          <p:spPr bwMode="auto">
            <a:xfrm>
              <a:off x="9009063" y="3776663"/>
              <a:ext cx="184150" cy="207963"/>
            </a:xfrm>
            <a:custGeom>
              <a:avLst/>
              <a:gdLst>
                <a:gd name="T0" fmla="*/ 87 w 116"/>
                <a:gd name="T1" fmla="*/ 0 h 131"/>
                <a:gd name="T2" fmla="*/ 60 w 116"/>
                <a:gd name="T3" fmla="*/ 60 h 131"/>
                <a:gd name="T4" fmla="*/ 33 w 116"/>
                <a:gd name="T5" fmla="*/ 0 h 131"/>
                <a:gd name="T6" fmla="*/ 0 w 116"/>
                <a:gd name="T7" fmla="*/ 0 h 131"/>
                <a:gd name="T8" fmla="*/ 43 w 116"/>
                <a:gd name="T9" fmla="*/ 89 h 131"/>
                <a:gd name="T10" fmla="*/ 43 w 116"/>
                <a:gd name="T11" fmla="*/ 131 h 131"/>
                <a:gd name="T12" fmla="*/ 72 w 116"/>
                <a:gd name="T13" fmla="*/ 131 h 131"/>
                <a:gd name="T14" fmla="*/ 72 w 116"/>
                <a:gd name="T15" fmla="*/ 89 h 131"/>
                <a:gd name="T16" fmla="*/ 116 w 116"/>
                <a:gd name="T17" fmla="*/ 0 h 131"/>
                <a:gd name="T18" fmla="*/ 87 w 116"/>
                <a:gd name="T1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31">
                  <a:moveTo>
                    <a:pt x="87" y="0"/>
                  </a:moveTo>
                  <a:lnTo>
                    <a:pt x="60" y="6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3" y="89"/>
                  </a:lnTo>
                  <a:lnTo>
                    <a:pt x="43" y="131"/>
                  </a:lnTo>
                  <a:lnTo>
                    <a:pt x="72" y="131"/>
                  </a:lnTo>
                  <a:lnTo>
                    <a:pt x="72" y="89"/>
                  </a:lnTo>
                  <a:lnTo>
                    <a:pt x="116" y="0"/>
                  </a:ln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883926" y="357827"/>
            <a:ext cx="3218180" cy="376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01</a:t>
            </a:r>
            <a:endParaRPr lang="zh-CN" altLang="en-US" sz="2390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0399" y="294881"/>
            <a:ext cx="6522721" cy="476762"/>
          </a:xfrm>
        </p:spPr>
        <p:txBody>
          <a:bodyPr>
            <a:noAutofit/>
          </a:bodyPr>
          <a:lstStyle/>
          <a:p>
            <a:r>
              <a:rPr lang="zh-CN" altLang="en-US" dirty="0"/>
              <a:t>第三章</a:t>
            </a:r>
            <a:r>
              <a:rPr lang="en-US" altLang="zh-CN" dirty="0"/>
              <a:t>——</a:t>
            </a:r>
            <a:r>
              <a:rPr lang="zh-CN" altLang="en-US" dirty="0"/>
              <a:t>自动控制系统的时域分析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81760" y="115824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稳态误差</a:t>
            </a:r>
            <a:endParaRPr lang="zh-CN" altLang="en-US" sz="2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487320" y="1493971"/>
            <a:ext cx="3608680" cy="958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/>
              <a:t>求稳态误差前要判定稳定性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/>
              <a:t>终值定理：</a:t>
            </a:r>
            <a:endParaRPr lang="zh-CN" altLang="en-US" sz="20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4051300" y="2154965"/>
          <a:ext cx="5170954" cy="958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Equation" r:id="rId1" imgW="54254400" imgH="10058400" progId="Equation.DSMT4">
                  <p:embed/>
                </p:oleObj>
              </mc:Choice>
              <mc:Fallback>
                <p:oleObj name="Equation" r:id="rId1" imgW="54254400" imgH="10058400" progId="Equation.DSMT4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51300" y="2154965"/>
                        <a:ext cx="5170954" cy="958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566" y="3113625"/>
            <a:ext cx="8535140" cy="266723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87320" y="6193787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 </a:t>
            </a:r>
            <a:r>
              <a:rPr lang="zh-CN" altLang="en-US" dirty="0"/>
              <a:t>扰动引起的误差：类似，详见</a:t>
            </a:r>
            <a:r>
              <a:rPr lang="en-US" altLang="zh-CN" dirty="0"/>
              <a:t>ppt</a:t>
            </a:r>
            <a:r>
              <a:rPr lang="zh-CN" altLang="en-US" dirty="0"/>
              <a:t>的推导过程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0399" y="294881"/>
            <a:ext cx="6522721" cy="476762"/>
          </a:xfrm>
        </p:spPr>
        <p:txBody>
          <a:bodyPr>
            <a:noAutofit/>
          </a:bodyPr>
          <a:lstStyle/>
          <a:p>
            <a:r>
              <a:rPr lang="zh-CN" altLang="en-US" dirty="0"/>
              <a:t>第四章</a:t>
            </a:r>
            <a:r>
              <a:rPr lang="en-US" altLang="zh-CN" dirty="0"/>
              <a:t>——</a:t>
            </a:r>
            <a:r>
              <a:rPr lang="zh-CN" altLang="en-US" dirty="0"/>
              <a:t>根轨迹法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963530" y="1859280"/>
            <a:ext cx="5705408" cy="2565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/>
              <a:t>根轨迹法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参量根轨迹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根轨迹绘制：</a:t>
            </a:r>
            <a:r>
              <a:rPr lang="en-US" altLang="zh-CN" sz="2400" dirty="0"/>
              <a:t>0</a:t>
            </a:r>
            <a:r>
              <a:rPr lang="zh-CN" altLang="en-US" sz="2400" dirty="0"/>
              <a:t>度根轨迹</a:t>
            </a:r>
            <a:r>
              <a:rPr lang="en-US" altLang="zh-CN" sz="2400" dirty="0"/>
              <a:t>+180</a:t>
            </a:r>
            <a:r>
              <a:rPr lang="zh-CN" altLang="en-US" sz="2400" dirty="0"/>
              <a:t>度根轨迹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系统稳定性分析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0399" y="294881"/>
            <a:ext cx="6522721" cy="476762"/>
          </a:xfrm>
        </p:spPr>
        <p:txBody>
          <a:bodyPr>
            <a:noAutofit/>
          </a:bodyPr>
          <a:lstStyle/>
          <a:p>
            <a:r>
              <a:rPr lang="zh-CN" altLang="en-US" dirty="0"/>
              <a:t>第五章</a:t>
            </a:r>
            <a:r>
              <a:rPr lang="en-US" altLang="zh-CN" dirty="0"/>
              <a:t>——</a:t>
            </a:r>
            <a:r>
              <a:rPr lang="zh-CN" altLang="en-US" dirty="0"/>
              <a:t>自动控制系统的频域分析法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581529" y="1592215"/>
            <a:ext cx="5028941" cy="3673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频域特性基本概念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典型环节的对数频率特性</a:t>
            </a:r>
            <a:r>
              <a:rPr lang="en-US" altLang="zh-CN" sz="2400" dirty="0"/>
              <a:t>/Bode</a:t>
            </a:r>
            <a:r>
              <a:rPr lang="zh-CN" altLang="en-US" sz="2400" dirty="0"/>
              <a:t>图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极坐标图绘制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奈奎斯特稳定判据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稳定裕度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0399" y="294881"/>
            <a:ext cx="6522721" cy="476762"/>
          </a:xfrm>
        </p:spPr>
        <p:txBody>
          <a:bodyPr>
            <a:noAutofit/>
          </a:bodyPr>
          <a:lstStyle/>
          <a:p>
            <a:r>
              <a:rPr lang="zh-CN" altLang="en-US" dirty="0"/>
              <a:t>第五章</a:t>
            </a:r>
            <a:r>
              <a:rPr lang="en-US" altLang="zh-CN" dirty="0"/>
              <a:t>——</a:t>
            </a:r>
            <a:r>
              <a:rPr lang="zh-CN" altLang="en-US" dirty="0"/>
              <a:t>自动控制系统的频域分析法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60399" y="1036320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Bode</a:t>
            </a:r>
            <a:r>
              <a:rPr lang="zh-CN" altLang="en-US" sz="2400" b="1" dirty="0"/>
              <a:t>图：</a:t>
            </a:r>
            <a:endParaRPr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889760" y="1497985"/>
            <a:ext cx="6260047" cy="806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000" dirty="0"/>
              <a:t>根据传递函数画出</a:t>
            </a:r>
            <a:r>
              <a:rPr lang="en-US" altLang="zh-CN" sz="2000" dirty="0"/>
              <a:t>Bode</a:t>
            </a:r>
            <a:r>
              <a:rPr lang="zh-CN" altLang="en-US" sz="2000" dirty="0"/>
              <a:t>图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/>
              <a:t>根据</a:t>
            </a:r>
            <a:r>
              <a:rPr lang="en-US" altLang="zh-CN" sz="2000" dirty="0"/>
              <a:t>Bode</a:t>
            </a:r>
            <a:r>
              <a:rPr lang="zh-CN" altLang="en-US" sz="2000" dirty="0"/>
              <a:t>图反推传递函数（结合第六章校正内容）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1889760" y="2766538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方法：借助典型环节的对数频率曲线</a:t>
            </a:r>
            <a:endParaRPr lang="zh-CN" altLang="en-US" sz="2000" dirty="0"/>
          </a:p>
        </p:txBody>
      </p:sp>
      <p:cxnSp>
        <p:nvCxnSpPr>
          <p:cNvPr id="10" name="直接箭头连接符 9"/>
          <p:cNvCxnSpPr>
            <a:stCxn id="8" idx="3"/>
          </p:cNvCxnSpPr>
          <p:nvPr/>
        </p:nvCxnSpPr>
        <p:spPr>
          <a:xfrm>
            <a:off x="6178113" y="2966593"/>
            <a:ext cx="8729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183120" y="276653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注意写出的传递函数的形式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3936" y="3248132"/>
            <a:ext cx="4145639" cy="331498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0399" y="294881"/>
            <a:ext cx="6522721" cy="476762"/>
          </a:xfrm>
        </p:spPr>
        <p:txBody>
          <a:bodyPr>
            <a:noAutofit/>
          </a:bodyPr>
          <a:lstStyle/>
          <a:p>
            <a:r>
              <a:rPr lang="zh-CN" altLang="en-US" dirty="0"/>
              <a:t>第五章</a:t>
            </a:r>
            <a:r>
              <a:rPr lang="en-US" altLang="zh-CN" dirty="0"/>
              <a:t>——</a:t>
            </a:r>
            <a:r>
              <a:rPr lang="zh-CN" altLang="en-US" dirty="0"/>
              <a:t>自动控制系统的频域分析法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60399" y="9956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极坐标图</a:t>
            </a:r>
            <a:endParaRPr lang="zh-CN" altLang="en-US" sz="24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660399" y="1681382"/>
            <a:ext cx="839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重要信息：起点、终点、渐近线方向、与实轴虚轴交点，用于稳定性判断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660399" y="2367084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添加零极点对于极坐标图的影响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660399" y="319816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奈奎斯特稳定判据</a:t>
            </a:r>
            <a:endParaRPr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60399" y="3890750"/>
            <a:ext cx="941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建议：看懂从柯西辐角原理到奈奎斯特稳定判据的思路（有助于理解极点在原点）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660399" y="4562996"/>
            <a:ext cx="956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极点在原点的情况、逆奈奎斯特、全频域</a:t>
            </a:r>
            <a:r>
              <a:rPr lang="en-US" altLang="zh-CN" sz="2000" dirty="0"/>
              <a:t>+</a:t>
            </a:r>
            <a:r>
              <a:rPr lang="zh-CN" altLang="en-US" sz="2000" dirty="0"/>
              <a:t>半频域奈奎斯特稳定判据、正负穿越次数</a:t>
            </a:r>
            <a:endParaRPr lang="zh-CN" altLang="en-US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660399" y="5238257"/>
            <a:ext cx="482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稳定裕度</a:t>
            </a:r>
            <a:r>
              <a:rPr lang="en-US" altLang="zh-CN" sz="2400" b="1" dirty="0"/>
              <a:t>+</a:t>
            </a:r>
            <a:r>
              <a:rPr lang="zh-CN" altLang="en-US" sz="2400" b="1" dirty="0"/>
              <a:t>根据</a:t>
            </a:r>
            <a:r>
              <a:rPr lang="en-US" altLang="zh-CN" sz="2400" b="1" dirty="0"/>
              <a:t>Bode</a:t>
            </a:r>
            <a:r>
              <a:rPr lang="zh-CN" altLang="en-US" sz="2400" b="1" dirty="0"/>
              <a:t>图判断稳定性</a:t>
            </a:r>
            <a:endParaRPr lang="zh-CN" altLang="en-US" sz="24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2440" y="856060"/>
            <a:ext cx="2980818" cy="291923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0399" y="294881"/>
            <a:ext cx="6522721" cy="476762"/>
          </a:xfrm>
        </p:spPr>
        <p:txBody>
          <a:bodyPr>
            <a:noAutofit/>
          </a:bodyPr>
          <a:lstStyle/>
          <a:p>
            <a:r>
              <a:rPr lang="zh-CN" altLang="en-US" dirty="0"/>
              <a:t>第六章</a:t>
            </a:r>
            <a:r>
              <a:rPr lang="en-US" altLang="zh-CN" dirty="0"/>
              <a:t>——</a:t>
            </a:r>
            <a:r>
              <a:rPr lang="zh-CN" altLang="en-US" dirty="0"/>
              <a:t>控制系统的设计方法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529840" y="1412240"/>
            <a:ext cx="6173485" cy="2196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超前校正、滞后校正、超前</a:t>
            </a:r>
            <a:r>
              <a:rPr lang="en-US" altLang="zh-CN" sz="2400" dirty="0"/>
              <a:t>-</a:t>
            </a:r>
            <a:r>
              <a:rPr lang="zh-CN" altLang="en-US" sz="2400" dirty="0"/>
              <a:t>滞后校正计算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/>
              <a:t>PID</a:t>
            </a:r>
            <a:r>
              <a:rPr lang="zh-CN" altLang="en-US" sz="2400" dirty="0"/>
              <a:t>控制及各部分特点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根轨迹设计校正网络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0399" y="294881"/>
            <a:ext cx="6522721" cy="476762"/>
          </a:xfrm>
        </p:spPr>
        <p:txBody>
          <a:bodyPr>
            <a:noAutofit/>
          </a:bodyPr>
          <a:lstStyle/>
          <a:p>
            <a:r>
              <a:rPr lang="zh-CN" altLang="en-US" dirty="0"/>
              <a:t>第七章</a:t>
            </a:r>
            <a:r>
              <a:rPr lang="en-US" altLang="zh-CN" dirty="0"/>
              <a:t>——</a:t>
            </a:r>
            <a:r>
              <a:rPr lang="zh-CN" altLang="en-US" dirty="0"/>
              <a:t>离散控制系统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204720" y="1852692"/>
            <a:ext cx="1359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采样</a:t>
            </a:r>
            <a:r>
              <a:rPr lang="en-US" altLang="zh-CN" sz="2000" b="1" dirty="0"/>
              <a:t>+</a:t>
            </a:r>
            <a:r>
              <a:rPr lang="zh-CN" altLang="en-US" sz="2000" b="1" dirty="0"/>
              <a:t>保持</a:t>
            </a:r>
            <a:endParaRPr lang="zh-CN" altLang="en-US" sz="20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204720" y="3261360"/>
            <a:ext cx="85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Z</a:t>
            </a:r>
            <a:r>
              <a:rPr lang="zh-CN" altLang="en-US" sz="2000" b="1" dirty="0"/>
              <a:t>变换</a:t>
            </a:r>
            <a:endParaRPr lang="zh-CN" altLang="en-US" sz="20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519964" y="4964668"/>
            <a:ext cx="3155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离散系统的数学模型</a:t>
            </a:r>
            <a:r>
              <a:rPr lang="en-US" altLang="zh-CN" sz="2000" b="1" dirty="0"/>
              <a:t>+</a:t>
            </a:r>
            <a:r>
              <a:rPr lang="zh-CN" altLang="en-US" sz="2000" b="1" dirty="0"/>
              <a:t>分析</a:t>
            </a:r>
            <a:endParaRPr lang="zh-CN" altLang="en-US" sz="20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439920" y="14434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采样定理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439920" y="2037358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保持器：</a:t>
            </a:r>
            <a:r>
              <a:rPr lang="zh-CN" altLang="en-US" dirty="0">
                <a:solidFill>
                  <a:srgbClr val="FF0000"/>
                </a:solidFill>
              </a:rPr>
              <a:t>零阶保持器</a:t>
            </a:r>
            <a:r>
              <a:rPr lang="zh-CN" altLang="en-US" dirty="0"/>
              <a:t> 一阶保持器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511040" y="3078480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r>
              <a:rPr lang="zh-CN" altLang="en-US" dirty="0"/>
              <a:t>变换：定义（级数求和）、</a:t>
            </a:r>
            <a:r>
              <a:rPr lang="zh-CN" altLang="en-US" dirty="0">
                <a:solidFill>
                  <a:srgbClr val="FF0000"/>
                </a:solidFill>
              </a:rPr>
              <a:t>部分分式</a:t>
            </a:r>
            <a:r>
              <a:rPr lang="zh-CN" altLang="en-US" dirty="0"/>
              <a:t>、留数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511040" y="3776504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r>
              <a:rPr lang="zh-CN" altLang="en-US" dirty="0"/>
              <a:t>反变换：长除法、</a:t>
            </a:r>
            <a:r>
              <a:rPr lang="zh-CN" altLang="en-US" dirty="0">
                <a:solidFill>
                  <a:srgbClr val="FF0000"/>
                </a:solidFill>
              </a:rPr>
              <a:t>部分分式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71293" y="46359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差分方程及其求解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471293" y="53340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脉冲传递函数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396480" y="49800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开环脉冲传递函数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7396479" y="570333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闭环脉冲传递函数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511040" y="619347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稳定性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整体框架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299200" y="15748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建模</a:t>
            </a:r>
            <a:endParaRPr lang="zh-CN" altLang="en-US" sz="20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6299200" y="332561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分析</a:t>
            </a:r>
            <a:endParaRPr lang="zh-CN" altLang="en-US" sz="20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6299200" y="507642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设计</a:t>
            </a:r>
            <a:endParaRPr lang="zh-CN" altLang="en-US" sz="20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7406640" y="1566724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微分方程、差分方程</a:t>
            </a:r>
            <a:endParaRPr lang="zh-CN" altLang="en-US" sz="2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7382907" y="209939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方框图、信号流图</a:t>
            </a:r>
            <a:endParaRPr lang="zh-CN" altLang="en-US" sz="2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7382907" y="264457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传递函数</a:t>
            </a:r>
            <a:endParaRPr lang="zh-CN" altLang="en-US" sz="2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7353736" y="3374114"/>
            <a:ext cx="3775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定性分析：稳定性</a:t>
            </a:r>
            <a:endParaRPr lang="zh-CN" altLang="en-US" sz="2000" dirty="0"/>
          </a:p>
        </p:txBody>
      </p:sp>
      <p:sp>
        <p:nvSpPr>
          <p:cNvPr id="19" name="文本框 18"/>
          <p:cNvSpPr txBox="1"/>
          <p:nvPr/>
        </p:nvSpPr>
        <p:spPr>
          <a:xfrm>
            <a:off x="7353736" y="4000470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定量分析：时域、频域指标</a:t>
            </a:r>
            <a:endParaRPr lang="zh-CN" altLang="en-US" sz="2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7325122" y="5043748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时域：速度反馈、比例微分</a:t>
            </a:r>
            <a:endParaRPr lang="zh-CN" altLang="en-US" sz="2000" dirty="0"/>
          </a:p>
        </p:txBody>
      </p:sp>
      <p:sp>
        <p:nvSpPr>
          <p:cNvPr id="21" name="文本框 20"/>
          <p:cNvSpPr txBox="1"/>
          <p:nvPr/>
        </p:nvSpPr>
        <p:spPr>
          <a:xfrm>
            <a:off x="7312977" y="556482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频域：超前滞后</a:t>
            </a:r>
            <a:endParaRPr lang="zh-CN" altLang="en-US" sz="2000" dirty="0"/>
          </a:p>
        </p:txBody>
      </p:sp>
      <p:sp>
        <p:nvSpPr>
          <p:cNvPr id="22" name="文本框 21"/>
          <p:cNvSpPr txBox="1"/>
          <p:nvPr/>
        </p:nvSpPr>
        <p:spPr>
          <a:xfrm>
            <a:off x="335278" y="147320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第一章：绪论</a:t>
            </a:r>
            <a:endParaRPr lang="zh-CN" altLang="en-US" sz="2000" dirty="0"/>
          </a:p>
        </p:txBody>
      </p:sp>
      <p:sp>
        <p:nvSpPr>
          <p:cNvPr id="23" name="文本框 22"/>
          <p:cNvSpPr txBox="1"/>
          <p:nvPr/>
        </p:nvSpPr>
        <p:spPr>
          <a:xfrm>
            <a:off x="307380" y="2106838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第二章：控制系统的数学模型</a:t>
            </a:r>
            <a:endParaRPr lang="zh-CN" altLang="en-US" sz="2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312193" y="274058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第三章：时域分析</a:t>
            </a:r>
            <a:endParaRPr lang="zh-CN" altLang="en-US" sz="2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312194" y="337411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第四章：根轨迹法</a:t>
            </a:r>
            <a:endParaRPr lang="zh-CN" altLang="en-US" sz="2000" dirty="0"/>
          </a:p>
        </p:txBody>
      </p:sp>
      <p:sp>
        <p:nvSpPr>
          <p:cNvPr id="26" name="文本框 25"/>
          <p:cNvSpPr txBox="1"/>
          <p:nvPr/>
        </p:nvSpPr>
        <p:spPr>
          <a:xfrm>
            <a:off x="312195" y="403120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第五章：频域分析</a:t>
            </a:r>
            <a:endParaRPr lang="zh-CN" altLang="en-US" sz="2000" dirty="0"/>
          </a:p>
        </p:txBody>
      </p:sp>
      <p:sp>
        <p:nvSpPr>
          <p:cNvPr id="27" name="文本框 26"/>
          <p:cNvSpPr txBox="1"/>
          <p:nvPr/>
        </p:nvSpPr>
        <p:spPr>
          <a:xfrm>
            <a:off x="312195" y="4664955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第六章：控制系统的设计方法</a:t>
            </a:r>
            <a:endParaRPr lang="zh-CN" altLang="en-US" sz="2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312195" y="5322048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第七章：离散控制系统分析</a:t>
            </a:r>
            <a:endParaRPr lang="zh-CN" altLang="en-US" sz="2000" dirty="0"/>
          </a:p>
        </p:txBody>
      </p:sp>
      <p:cxnSp>
        <p:nvCxnSpPr>
          <p:cNvPr id="30" name="直接箭头连接符 29"/>
          <p:cNvCxnSpPr>
            <a:stCxn id="11" idx="1"/>
            <a:endCxn id="22" idx="3"/>
          </p:cNvCxnSpPr>
          <p:nvPr/>
        </p:nvCxnSpPr>
        <p:spPr>
          <a:xfrm flipH="1" flipV="1">
            <a:off x="2058827" y="1673255"/>
            <a:ext cx="4240373" cy="10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1" idx="1"/>
            <a:endCxn id="23" idx="3"/>
          </p:cNvCxnSpPr>
          <p:nvPr/>
        </p:nvCxnSpPr>
        <p:spPr>
          <a:xfrm flipH="1">
            <a:off x="3826292" y="1774855"/>
            <a:ext cx="2472908" cy="532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2" idx="1"/>
            <a:endCxn id="24" idx="3"/>
          </p:cNvCxnSpPr>
          <p:nvPr/>
        </p:nvCxnSpPr>
        <p:spPr>
          <a:xfrm flipH="1" flipV="1">
            <a:off x="2548703" y="2940641"/>
            <a:ext cx="3750497" cy="58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2" idx="1"/>
            <a:endCxn id="25" idx="3"/>
          </p:cNvCxnSpPr>
          <p:nvPr/>
        </p:nvCxnSpPr>
        <p:spPr>
          <a:xfrm flipH="1">
            <a:off x="2548704" y="3525669"/>
            <a:ext cx="3750496" cy="4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2" idx="1"/>
            <a:endCxn id="26" idx="3"/>
          </p:cNvCxnSpPr>
          <p:nvPr/>
        </p:nvCxnSpPr>
        <p:spPr>
          <a:xfrm flipH="1">
            <a:off x="2548705" y="3525669"/>
            <a:ext cx="3750495" cy="705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12" idx="1"/>
            <a:endCxn id="28" idx="3"/>
          </p:cNvCxnSpPr>
          <p:nvPr/>
        </p:nvCxnSpPr>
        <p:spPr>
          <a:xfrm flipH="1">
            <a:off x="3574627" y="3525669"/>
            <a:ext cx="2724573" cy="1996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3" idx="1"/>
            <a:endCxn id="24" idx="3"/>
          </p:cNvCxnSpPr>
          <p:nvPr/>
        </p:nvCxnSpPr>
        <p:spPr>
          <a:xfrm flipH="1" flipV="1">
            <a:off x="2548703" y="2940641"/>
            <a:ext cx="3750497" cy="2335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13" idx="1"/>
            <a:endCxn id="27" idx="3"/>
          </p:cNvCxnSpPr>
          <p:nvPr/>
        </p:nvCxnSpPr>
        <p:spPr>
          <a:xfrm flipH="1" flipV="1">
            <a:off x="3831107" y="4865010"/>
            <a:ext cx="2468093" cy="411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圆角 2"/>
          <p:cNvSpPr/>
          <p:nvPr/>
        </p:nvSpPr>
        <p:spPr>
          <a:xfrm>
            <a:off x="7217628" y="1501313"/>
            <a:ext cx="4019572" cy="153856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7217628" y="3325614"/>
            <a:ext cx="4064000" cy="111629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/>
          <p:cNvSpPr/>
          <p:nvPr/>
        </p:nvSpPr>
        <p:spPr>
          <a:xfrm>
            <a:off x="7217627" y="4865010"/>
            <a:ext cx="4063999" cy="109992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11" idx="1"/>
            <a:endCxn id="28" idx="3"/>
          </p:cNvCxnSpPr>
          <p:nvPr/>
        </p:nvCxnSpPr>
        <p:spPr>
          <a:xfrm flipH="1">
            <a:off x="3574627" y="1774855"/>
            <a:ext cx="2724573" cy="3747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考试情况“猜测”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60399" y="97536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题型：大题</a:t>
            </a:r>
            <a:r>
              <a:rPr lang="en-US" altLang="zh-CN" dirty="0"/>
              <a:t>*6</a:t>
            </a:r>
            <a:r>
              <a:rPr lang="zh-CN" altLang="en-US" dirty="0"/>
              <a:t>（去年情况）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88297" y="154840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第一章：绪论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60399" y="218204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第二章：自动控制系统的数学模型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65212" y="281579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第三章：时域分析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65213" y="344932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第四章：根轨迹法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65214" y="410641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第五章：频域分析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65214" y="474016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第六章：控制系统的设计方法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65214" y="5397257"/>
            <a:ext cx="302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第七章：离散控制系统分析</a:t>
            </a:r>
            <a:endParaRPr lang="zh-CN" altLang="en-US" dirty="0"/>
          </a:p>
        </p:txBody>
      </p:sp>
      <p:sp>
        <p:nvSpPr>
          <p:cNvPr id="12" name="右大括号 11"/>
          <p:cNvSpPr/>
          <p:nvPr/>
        </p:nvSpPr>
        <p:spPr>
          <a:xfrm>
            <a:off x="4572000" y="1548409"/>
            <a:ext cx="152400" cy="14894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344162" y="1548409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建模</a:t>
            </a:r>
            <a:r>
              <a:rPr lang="en-US" altLang="zh-CN" dirty="0"/>
              <a:t>+</a:t>
            </a:r>
            <a:r>
              <a:rPr lang="zh-CN" altLang="en-US" dirty="0"/>
              <a:t>分析的</a:t>
            </a:r>
            <a:r>
              <a:rPr lang="zh-CN" altLang="en-US" b="1" dirty="0"/>
              <a:t>综合题</a:t>
            </a:r>
            <a:endParaRPr lang="zh-CN" altLang="en-US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5344162" y="244646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稳定性判断</a:t>
            </a:r>
            <a:endParaRPr lang="zh-CN" altLang="en-US" dirty="0"/>
          </a:p>
        </p:txBody>
      </p:sp>
      <p:cxnSp>
        <p:nvCxnSpPr>
          <p:cNvPr id="18" name="直接连接符 17"/>
          <p:cNvCxnSpPr>
            <a:stCxn id="8" idx="3"/>
          </p:cNvCxnSpPr>
          <p:nvPr/>
        </p:nvCxnSpPr>
        <p:spPr>
          <a:xfrm>
            <a:off x="2696538" y="3633989"/>
            <a:ext cx="2332662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344162" y="3449323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画根轨迹、零度根轨迹、参量根轨迹，分析稳定条件</a:t>
            </a:r>
            <a:endParaRPr lang="zh-CN" altLang="en-US" dirty="0"/>
          </a:p>
        </p:txBody>
      </p:sp>
      <p:cxnSp>
        <p:nvCxnSpPr>
          <p:cNvPr id="21" name="直接连接符 20"/>
          <p:cNvCxnSpPr>
            <a:stCxn id="9" idx="3"/>
          </p:cNvCxnSpPr>
          <p:nvPr/>
        </p:nvCxnSpPr>
        <p:spPr>
          <a:xfrm>
            <a:off x="2696539" y="4291082"/>
            <a:ext cx="2332661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344162" y="4106416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常规、极点在虚轴的极坐标图、</a:t>
            </a:r>
            <a:r>
              <a:rPr lang="en-US" altLang="zh-CN" dirty="0"/>
              <a:t>Nyquist</a:t>
            </a:r>
            <a:r>
              <a:rPr lang="zh-CN" altLang="en-US" dirty="0"/>
              <a:t>判据</a:t>
            </a:r>
            <a:endParaRPr lang="zh-CN" altLang="en-US" dirty="0"/>
          </a:p>
        </p:txBody>
      </p:sp>
      <p:cxnSp>
        <p:nvCxnSpPr>
          <p:cNvPr id="25" name="直接连接符 24"/>
          <p:cNvCxnSpPr>
            <a:stCxn id="10" idx="3"/>
          </p:cNvCxnSpPr>
          <p:nvPr/>
        </p:nvCxnSpPr>
        <p:spPr>
          <a:xfrm>
            <a:off x="3850701" y="4924830"/>
            <a:ext cx="1076899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351798" y="4737394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Bode</a:t>
            </a:r>
            <a:r>
              <a:rPr lang="zh-CN" altLang="en-US" dirty="0"/>
              <a:t>图、超前滞后校正</a:t>
            </a:r>
            <a:endParaRPr lang="zh-CN" altLang="en-US" dirty="0"/>
          </a:p>
        </p:txBody>
      </p:sp>
      <p:cxnSp>
        <p:nvCxnSpPr>
          <p:cNvPr id="29" name="直接连接符 28"/>
          <p:cNvCxnSpPr>
            <a:stCxn id="11" idx="3"/>
          </p:cNvCxnSpPr>
          <p:nvPr/>
        </p:nvCxnSpPr>
        <p:spPr>
          <a:xfrm>
            <a:off x="3688799" y="5581923"/>
            <a:ext cx="1238801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351798" y="539725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传递函数，稳定性分析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复习建议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60399" y="129032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手头资料：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886960" y="2529303"/>
            <a:ext cx="3089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课本</a:t>
            </a:r>
            <a:r>
              <a:rPr lang="en-US" altLang="zh-CN" dirty="0"/>
              <a:t>——</a:t>
            </a:r>
            <a:r>
              <a:rPr lang="zh-CN" altLang="en-US" dirty="0"/>
              <a:t>作业题</a:t>
            </a:r>
            <a:r>
              <a:rPr lang="en-US" altLang="zh-CN" dirty="0"/>
              <a:t>+</a:t>
            </a:r>
            <a:r>
              <a:rPr lang="zh-CN" altLang="en-US" dirty="0"/>
              <a:t>剩余课后题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886960" y="1529534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ppt——</a:t>
            </a:r>
            <a:r>
              <a:rPr lang="zh-CN" altLang="en-US" dirty="0"/>
              <a:t>所有的内容都建议看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886960" y="3999467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mooc</a:t>
            </a:r>
            <a:r>
              <a:rPr lang="en-US" altLang="zh-CN" dirty="0"/>
              <a:t>——</a:t>
            </a:r>
            <a:r>
              <a:rPr lang="zh-CN" altLang="en-US" dirty="0"/>
              <a:t>单元测试</a:t>
            </a:r>
            <a:r>
              <a:rPr lang="en-US" altLang="zh-CN" dirty="0"/>
              <a:t>+</a:t>
            </a:r>
            <a:r>
              <a:rPr lang="zh-CN" altLang="en-US" dirty="0"/>
              <a:t>互评作业</a:t>
            </a:r>
            <a:r>
              <a:rPr lang="en-US" altLang="zh-CN" dirty="0"/>
              <a:t>+</a:t>
            </a:r>
            <a:r>
              <a:rPr lang="zh-CN" altLang="en-US" dirty="0"/>
              <a:t>期末测试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886960" y="5394960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往年题</a:t>
            </a:r>
            <a:r>
              <a:rPr lang="en-US" altLang="zh-CN" dirty="0"/>
              <a:t>——</a:t>
            </a:r>
            <a:r>
              <a:rPr lang="zh-CN" altLang="en-US" dirty="0"/>
              <a:t>可参考其中离散控制系统的题目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328401" y="216628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重要</a:t>
            </a:r>
            <a:endParaRPr lang="zh-CN" altLang="en-US" sz="20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2125782" y="386096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没那么重要</a:t>
            </a:r>
            <a:endParaRPr lang="en-US" altLang="zh-CN" dirty="0"/>
          </a:p>
          <a:p>
            <a:r>
              <a:rPr lang="zh-CN" altLang="en-US" dirty="0"/>
              <a:t>但是很有参考价值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125782" y="539496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不知道是否存在</a:t>
            </a:r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0099040" y="1529534"/>
            <a:ext cx="0" cy="4353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0409535" y="2529303"/>
            <a:ext cx="461665" cy="21698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/>
              <a:t>可以尝试的复习顺序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797"/>
            <a:ext cx="12192000" cy="685800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12261" y="3612300"/>
            <a:ext cx="5209765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+mn-ea"/>
              </a:rPr>
              <a:t>各章节重点</a:t>
            </a:r>
            <a:endParaRPr lang="zh-CN" altLang="en-US" sz="36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5" name="组合 1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1115088" y="5857457"/>
            <a:ext cx="1648438" cy="476667"/>
            <a:chOff x="2873375" y="2500313"/>
            <a:chExt cx="6445251" cy="1863725"/>
          </a:xfrm>
          <a:solidFill>
            <a:schemeClr val="bg1"/>
          </a:solidFill>
        </p:grpSpPr>
        <p:sp>
          <p:nvSpPr>
            <p:cNvPr id="16" name="îṣľïďê"/>
            <p:cNvSpPr/>
            <p:nvPr/>
          </p:nvSpPr>
          <p:spPr bwMode="auto">
            <a:xfrm>
              <a:off x="5021263" y="2711451"/>
              <a:ext cx="615950" cy="774700"/>
            </a:xfrm>
            <a:custGeom>
              <a:avLst/>
              <a:gdLst>
                <a:gd name="T0" fmla="*/ 161 w 187"/>
                <a:gd name="T1" fmla="*/ 118 h 234"/>
                <a:gd name="T2" fmla="*/ 145 w 187"/>
                <a:gd name="T3" fmla="*/ 90 h 234"/>
                <a:gd name="T4" fmla="*/ 110 w 187"/>
                <a:gd name="T5" fmla="*/ 107 h 234"/>
                <a:gd name="T6" fmla="*/ 86 w 187"/>
                <a:gd name="T7" fmla="*/ 67 h 234"/>
                <a:gd name="T8" fmla="*/ 113 w 187"/>
                <a:gd name="T9" fmla="*/ 51 h 234"/>
                <a:gd name="T10" fmla="*/ 103 w 187"/>
                <a:gd name="T11" fmla="*/ 66 h 234"/>
                <a:gd name="T12" fmla="*/ 123 w 187"/>
                <a:gd name="T13" fmla="*/ 57 h 234"/>
                <a:gd name="T14" fmla="*/ 187 w 187"/>
                <a:gd name="T15" fmla="*/ 18 h 234"/>
                <a:gd name="T16" fmla="*/ 171 w 187"/>
                <a:gd name="T17" fmla="*/ 2 h 234"/>
                <a:gd name="T18" fmla="*/ 140 w 187"/>
                <a:gd name="T19" fmla="*/ 18 h 234"/>
                <a:gd name="T20" fmla="*/ 46 w 187"/>
                <a:gd name="T21" fmla="*/ 57 h 234"/>
                <a:gd name="T22" fmla="*/ 48 w 187"/>
                <a:gd name="T23" fmla="*/ 82 h 234"/>
                <a:gd name="T24" fmla="*/ 74 w 187"/>
                <a:gd name="T25" fmla="*/ 77 h 234"/>
                <a:gd name="T26" fmla="*/ 85 w 187"/>
                <a:gd name="T27" fmla="*/ 116 h 234"/>
                <a:gd name="T28" fmla="*/ 63 w 187"/>
                <a:gd name="T29" fmla="*/ 131 h 234"/>
                <a:gd name="T30" fmla="*/ 45 w 187"/>
                <a:gd name="T31" fmla="*/ 123 h 234"/>
                <a:gd name="T32" fmla="*/ 19 w 187"/>
                <a:gd name="T33" fmla="*/ 173 h 234"/>
                <a:gd name="T34" fmla="*/ 7 w 187"/>
                <a:gd name="T35" fmla="*/ 160 h 234"/>
                <a:gd name="T36" fmla="*/ 0 w 187"/>
                <a:gd name="T37" fmla="*/ 208 h 234"/>
                <a:gd name="T38" fmla="*/ 20 w 187"/>
                <a:gd name="T39" fmla="*/ 234 h 234"/>
                <a:gd name="T40" fmla="*/ 30 w 187"/>
                <a:gd name="T41" fmla="*/ 210 h 234"/>
                <a:gd name="T42" fmla="*/ 49 w 187"/>
                <a:gd name="T43" fmla="*/ 164 h 234"/>
                <a:gd name="T44" fmla="*/ 58 w 187"/>
                <a:gd name="T45" fmla="*/ 179 h 234"/>
                <a:gd name="T46" fmla="*/ 63 w 187"/>
                <a:gd name="T47" fmla="*/ 181 h 234"/>
                <a:gd name="T48" fmla="*/ 62 w 187"/>
                <a:gd name="T49" fmla="*/ 219 h 234"/>
                <a:gd name="T50" fmla="*/ 86 w 187"/>
                <a:gd name="T51" fmla="*/ 213 h 234"/>
                <a:gd name="T52" fmla="*/ 79 w 187"/>
                <a:gd name="T53" fmla="*/ 223 h 234"/>
                <a:gd name="T54" fmla="*/ 109 w 187"/>
                <a:gd name="T55" fmla="*/ 209 h 234"/>
                <a:gd name="T56" fmla="*/ 98 w 187"/>
                <a:gd name="T57" fmla="*/ 196 h 234"/>
                <a:gd name="T58" fmla="*/ 83 w 187"/>
                <a:gd name="T59" fmla="*/ 175 h 234"/>
                <a:gd name="T60" fmla="*/ 101 w 187"/>
                <a:gd name="T61" fmla="*/ 192 h 234"/>
                <a:gd name="T62" fmla="*/ 112 w 187"/>
                <a:gd name="T63" fmla="*/ 196 h 234"/>
                <a:gd name="T64" fmla="*/ 150 w 187"/>
                <a:gd name="T65" fmla="*/ 138 h 234"/>
                <a:gd name="T66" fmla="*/ 76 w 187"/>
                <a:gd name="T67" fmla="*/ 146 h 234"/>
                <a:gd name="T68" fmla="*/ 71 w 187"/>
                <a:gd name="T69" fmla="*/ 162 h 234"/>
                <a:gd name="T70" fmla="*/ 69 w 187"/>
                <a:gd name="T71" fmla="*/ 150 h 234"/>
                <a:gd name="T72" fmla="*/ 99 w 187"/>
                <a:gd name="T73" fmla="*/ 174 h 234"/>
                <a:gd name="T74" fmla="*/ 89 w 187"/>
                <a:gd name="T75" fmla="*/ 162 h 234"/>
                <a:gd name="T76" fmla="*/ 103 w 187"/>
                <a:gd name="T77" fmla="*/ 134 h 234"/>
                <a:gd name="T78" fmla="*/ 103 w 187"/>
                <a:gd name="T79" fmla="*/ 132 h 234"/>
                <a:gd name="T80" fmla="*/ 105 w 187"/>
                <a:gd name="T81" fmla="*/ 128 h 234"/>
                <a:gd name="T82" fmla="*/ 122 w 187"/>
                <a:gd name="T83" fmla="*/ 114 h 234"/>
                <a:gd name="T84" fmla="*/ 129 w 187"/>
                <a:gd name="T85" fmla="*/ 11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7" h="234">
                  <a:moveTo>
                    <a:pt x="150" y="138"/>
                  </a:moveTo>
                  <a:cubicBezTo>
                    <a:pt x="158" y="123"/>
                    <a:pt x="157" y="127"/>
                    <a:pt x="161" y="118"/>
                  </a:cubicBezTo>
                  <a:cubicBezTo>
                    <a:pt x="162" y="116"/>
                    <a:pt x="163" y="114"/>
                    <a:pt x="163" y="111"/>
                  </a:cubicBezTo>
                  <a:cubicBezTo>
                    <a:pt x="163" y="103"/>
                    <a:pt x="152" y="93"/>
                    <a:pt x="145" y="90"/>
                  </a:cubicBezTo>
                  <a:cubicBezTo>
                    <a:pt x="138" y="89"/>
                    <a:pt x="133" y="91"/>
                    <a:pt x="129" y="95"/>
                  </a:cubicBezTo>
                  <a:cubicBezTo>
                    <a:pt x="122" y="99"/>
                    <a:pt x="110" y="110"/>
                    <a:pt x="110" y="107"/>
                  </a:cubicBezTo>
                  <a:cubicBezTo>
                    <a:pt x="110" y="101"/>
                    <a:pt x="112" y="82"/>
                    <a:pt x="109" y="78"/>
                  </a:cubicBezTo>
                  <a:cubicBezTo>
                    <a:pt x="106" y="74"/>
                    <a:pt x="93" y="68"/>
                    <a:pt x="86" y="67"/>
                  </a:cubicBezTo>
                  <a:cubicBezTo>
                    <a:pt x="86" y="67"/>
                    <a:pt x="86" y="66"/>
                    <a:pt x="88" y="64"/>
                  </a:cubicBezTo>
                  <a:cubicBezTo>
                    <a:pt x="96" y="60"/>
                    <a:pt x="101" y="59"/>
                    <a:pt x="113" y="51"/>
                  </a:cubicBezTo>
                  <a:cubicBezTo>
                    <a:pt x="115" y="50"/>
                    <a:pt x="116" y="50"/>
                    <a:pt x="114" y="53"/>
                  </a:cubicBezTo>
                  <a:cubicBezTo>
                    <a:pt x="111" y="57"/>
                    <a:pt x="107" y="61"/>
                    <a:pt x="103" y="66"/>
                  </a:cubicBezTo>
                  <a:cubicBezTo>
                    <a:pt x="103" y="67"/>
                    <a:pt x="101" y="70"/>
                    <a:pt x="102" y="71"/>
                  </a:cubicBezTo>
                  <a:cubicBezTo>
                    <a:pt x="111" y="70"/>
                    <a:pt x="117" y="61"/>
                    <a:pt x="123" y="57"/>
                  </a:cubicBezTo>
                  <a:cubicBezTo>
                    <a:pt x="132" y="50"/>
                    <a:pt x="136" y="54"/>
                    <a:pt x="145" y="44"/>
                  </a:cubicBezTo>
                  <a:cubicBezTo>
                    <a:pt x="152" y="38"/>
                    <a:pt x="187" y="28"/>
                    <a:pt x="187" y="18"/>
                  </a:cubicBezTo>
                  <a:cubicBezTo>
                    <a:pt x="187" y="16"/>
                    <a:pt x="187" y="13"/>
                    <a:pt x="187" y="10"/>
                  </a:cubicBezTo>
                  <a:cubicBezTo>
                    <a:pt x="187" y="7"/>
                    <a:pt x="178" y="4"/>
                    <a:pt x="171" y="2"/>
                  </a:cubicBezTo>
                  <a:cubicBezTo>
                    <a:pt x="163" y="0"/>
                    <a:pt x="163" y="1"/>
                    <a:pt x="156" y="6"/>
                  </a:cubicBezTo>
                  <a:cubicBezTo>
                    <a:pt x="150" y="11"/>
                    <a:pt x="142" y="17"/>
                    <a:pt x="140" y="18"/>
                  </a:cubicBezTo>
                  <a:cubicBezTo>
                    <a:pt x="136" y="21"/>
                    <a:pt x="116" y="30"/>
                    <a:pt x="110" y="32"/>
                  </a:cubicBezTo>
                  <a:cubicBezTo>
                    <a:pt x="99" y="37"/>
                    <a:pt x="53" y="57"/>
                    <a:pt x="46" y="57"/>
                  </a:cubicBezTo>
                  <a:cubicBezTo>
                    <a:pt x="36" y="57"/>
                    <a:pt x="32" y="53"/>
                    <a:pt x="35" y="65"/>
                  </a:cubicBezTo>
                  <a:cubicBezTo>
                    <a:pt x="37" y="73"/>
                    <a:pt x="43" y="82"/>
                    <a:pt x="48" y="82"/>
                  </a:cubicBezTo>
                  <a:cubicBezTo>
                    <a:pt x="54" y="82"/>
                    <a:pt x="61" y="77"/>
                    <a:pt x="67" y="75"/>
                  </a:cubicBezTo>
                  <a:cubicBezTo>
                    <a:pt x="71" y="73"/>
                    <a:pt x="71" y="73"/>
                    <a:pt x="74" y="77"/>
                  </a:cubicBezTo>
                  <a:cubicBezTo>
                    <a:pt x="77" y="80"/>
                    <a:pt x="80" y="83"/>
                    <a:pt x="83" y="86"/>
                  </a:cubicBezTo>
                  <a:cubicBezTo>
                    <a:pt x="89" y="89"/>
                    <a:pt x="87" y="106"/>
                    <a:pt x="85" y="116"/>
                  </a:cubicBezTo>
                  <a:cubicBezTo>
                    <a:pt x="85" y="121"/>
                    <a:pt x="85" y="125"/>
                    <a:pt x="80" y="129"/>
                  </a:cubicBezTo>
                  <a:cubicBezTo>
                    <a:pt x="75" y="133"/>
                    <a:pt x="66" y="136"/>
                    <a:pt x="63" y="131"/>
                  </a:cubicBezTo>
                  <a:cubicBezTo>
                    <a:pt x="58" y="126"/>
                    <a:pt x="56" y="113"/>
                    <a:pt x="48" y="109"/>
                  </a:cubicBezTo>
                  <a:cubicBezTo>
                    <a:pt x="42" y="109"/>
                    <a:pt x="45" y="117"/>
                    <a:pt x="45" y="123"/>
                  </a:cubicBezTo>
                  <a:cubicBezTo>
                    <a:pt x="45" y="133"/>
                    <a:pt x="45" y="142"/>
                    <a:pt x="45" y="152"/>
                  </a:cubicBezTo>
                  <a:cubicBezTo>
                    <a:pt x="45" y="157"/>
                    <a:pt x="26" y="167"/>
                    <a:pt x="19" y="173"/>
                  </a:cubicBezTo>
                  <a:cubicBezTo>
                    <a:pt x="12" y="179"/>
                    <a:pt x="14" y="172"/>
                    <a:pt x="13" y="167"/>
                  </a:cubicBezTo>
                  <a:cubicBezTo>
                    <a:pt x="11" y="160"/>
                    <a:pt x="10" y="157"/>
                    <a:pt x="7" y="160"/>
                  </a:cubicBezTo>
                  <a:cubicBezTo>
                    <a:pt x="4" y="175"/>
                    <a:pt x="0" y="187"/>
                    <a:pt x="0" y="193"/>
                  </a:cubicBezTo>
                  <a:cubicBezTo>
                    <a:pt x="0" y="198"/>
                    <a:pt x="0" y="203"/>
                    <a:pt x="0" y="208"/>
                  </a:cubicBezTo>
                  <a:cubicBezTo>
                    <a:pt x="0" y="217"/>
                    <a:pt x="3" y="234"/>
                    <a:pt x="14" y="234"/>
                  </a:cubicBezTo>
                  <a:cubicBezTo>
                    <a:pt x="16" y="234"/>
                    <a:pt x="18" y="234"/>
                    <a:pt x="20" y="234"/>
                  </a:cubicBezTo>
                  <a:cubicBezTo>
                    <a:pt x="25" y="234"/>
                    <a:pt x="30" y="229"/>
                    <a:pt x="30" y="222"/>
                  </a:cubicBezTo>
                  <a:cubicBezTo>
                    <a:pt x="30" y="218"/>
                    <a:pt x="30" y="214"/>
                    <a:pt x="30" y="210"/>
                  </a:cubicBezTo>
                  <a:cubicBezTo>
                    <a:pt x="30" y="202"/>
                    <a:pt x="21" y="194"/>
                    <a:pt x="20" y="185"/>
                  </a:cubicBezTo>
                  <a:cubicBezTo>
                    <a:pt x="26" y="181"/>
                    <a:pt x="43" y="168"/>
                    <a:pt x="49" y="164"/>
                  </a:cubicBezTo>
                  <a:cubicBezTo>
                    <a:pt x="49" y="167"/>
                    <a:pt x="49" y="170"/>
                    <a:pt x="49" y="173"/>
                  </a:cubicBezTo>
                  <a:cubicBezTo>
                    <a:pt x="49" y="178"/>
                    <a:pt x="54" y="179"/>
                    <a:pt x="58" y="179"/>
                  </a:cubicBezTo>
                  <a:cubicBezTo>
                    <a:pt x="59" y="179"/>
                    <a:pt x="59" y="178"/>
                    <a:pt x="60" y="178"/>
                  </a:cubicBezTo>
                  <a:cubicBezTo>
                    <a:pt x="63" y="178"/>
                    <a:pt x="64" y="179"/>
                    <a:pt x="63" y="181"/>
                  </a:cubicBezTo>
                  <a:cubicBezTo>
                    <a:pt x="61" y="187"/>
                    <a:pt x="56" y="196"/>
                    <a:pt x="55" y="200"/>
                  </a:cubicBezTo>
                  <a:cubicBezTo>
                    <a:pt x="53" y="208"/>
                    <a:pt x="54" y="219"/>
                    <a:pt x="62" y="219"/>
                  </a:cubicBezTo>
                  <a:cubicBezTo>
                    <a:pt x="63" y="219"/>
                    <a:pt x="65" y="219"/>
                    <a:pt x="66" y="219"/>
                  </a:cubicBezTo>
                  <a:cubicBezTo>
                    <a:pt x="76" y="219"/>
                    <a:pt x="76" y="211"/>
                    <a:pt x="86" y="213"/>
                  </a:cubicBezTo>
                  <a:cubicBezTo>
                    <a:pt x="86" y="213"/>
                    <a:pt x="86" y="214"/>
                    <a:pt x="86" y="214"/>
                  </a:cubicBezTo>
                  <a:cubicBezTo>
                    <a:pt x="87" y="217"/>
                    <a:pt x="82" y="221"/>
                    <a:pt x="79" y="223"/>
                  </a:cubicBezTo>
                  <a:cubicBezTo>
                    <a:pt x="76" y="225"/>
                    <a:pt x="75" y="227"/>
                    <a:pt x="81" y="227"/>
                  </a:cubicBezTo>
                  <a:cubicBezTo>
                    <a:pt x="88" y="227"/>
                    <a:pt x="107" y="214"/>
                    <a:pt x="109" y="209"/>
                  </a:cubicBezTo>
                  <a:cubicBezTo>
                    <a:pt x="109" y="204"/>
                    <a:pt x="110" y="200"/>
                    <a:pt x="106" y="198"/>
                  </a:cubicBezTo>
                  <a:cubicBezTo>
                    <a:pt x="104" y="197"/>
                    <a:pt x="100" y="196"/>
                    <a:pt x="98" y="196"/>
                  </a:cubicBezTo>
                  <a:cubicBezTo>
                    <a:pt x="89" y="197"/>
                    <a:pt x="67" y="199"/>
                    <a:pt x="76" y="190"/>
                  </a:cubicBezTo>
                  <a:cubicBezTo>
                    <a:pt x="79" y="185"/>
                    <a:pt x="82" y="180"/>
                    <a:pt x="83" y="175"/>
                  </a:cubicBezTo>
                  <a:cubicBezTo>
                    <a:pt x="85" y="171"/>
                    <a:pt x="86" y="173"/>
                    <a:pt x="87" y="175"/>
                  </a:cubicBezTo>
                  <a:cubicBezTo>
                    <a:pt x="91" y="180"/>
                    <a:pt x="95" y="186"/>
                    <a:pt x="101" y="192"/>
                  </a:cubicBezTo>
                  <a:cubicBezTo>
                    <a:pt x="102" y="194"/>
                    <a:pt x="106" y="196"/>
                    <a:pt x="110" y="196"/>
                  </a:cubicBezTo>
                  <a:cubicBezTo>
                    <a:pt x="111" y="196"/>
                    <a:pt x="111" y="196"/>
                    <a:pt x="112" y="196"/>
                  </a:cubicBezTo>
                  <a:cubicBezTo>
                    <a:pt x="125" y="198"/>
                    <a:pt x="135" y="166"/>
                    <a:pt x="144" y="151"/>
                  </a:cubicBezTo>
                  <a:cubicBezTo>
                    <a:pt x="147" y="144"/>
                    <a:pt x="146" y="146"/>
                    <a:pt x="150" y="138"/>
                  </a:cubicBezTo>
                  <a:close/>
                  <a:moveTo>
                    <a:pt x="69" y="150"/>
                  </a:moveTo>
                  <a:cubicBezTo>
                    <a:pt x="69" y="149"/>
                    <a:pt x="72" y="147"/>
                    <a:pt x="76" y="146"/>
                  </a:cubicBezTo>
                  <a:cubicBezTo>
                    <a:pt x="78" y="145"/>
                    <a:pt x="76" y="149"/>
                    <a:pt x="75" y="151"/>
                  </a:cubicBezTo>
                  <a:cubicBezTo>
                    <a:pt x="74" y="155"/>
                    <a:pt x="73" y="159"/>
                    <a:pt x="71" y="162"/>
                  </a:cubicBezTo>
                  <a:cubicBezTo>
                    <a:pt x="70" y="164"/>
                    <a:pt x="69" y="163"/>
                    <a:pt x="69" y="161"/>
                  </a:cubicBezTo>
                  <a:cubicBezTo>
                    <a:pt x="69" y="158"/>
                    <a:pt x="69" y="154"/>
                    <a:pt x="69" y="150"/>
                  </a:cubicBezTo>
                  <a:close/>
                  <a:moveTo>
                    <a:pt x="129" y="114"/>
                  </a:moveTo>
                  <a:cubicBezTo>
                    <a:pt x="122" y="130"/>
                    <a:pt x="105" y="173"/>
                    <a:pt x="99" y="174"/>
                  </a:cubicBezTo>
                  <a:cubicBezTo>
                    <a:pt x="95" y="173"/>
                    <a:pt x="92" y="169"/>
                    <a:pt x="88" y="167"/>
                  </a:cubicBezTo>
                  <a:cubicBezTo>
                    <a:pt x="85" y="165"/>
                    <a:pt x="88" y="164"/>
                    <a:pt x="89" y="162"/>
                  </a:cubicBezTo>
                  <a:cubicBezTo>
                    <a:pt x="93" y="154"/>
                    <a:pt x="95" y="147"/>
                    <a:pt x="99" y="139"/>
                  </a:cubicBezTo>
                  <a:cubicBezTo>
                    <a:pt x="101" y="137"/>
                    <a:pt x="102" y="136"/>
                    <a:pt x="103" y="134"/>
                  </a:cubicBezTo>
                  <a:cubicBezTo>
                    <a:pt x="103" y="134"/>
                    <a:pt x="103" y="134"/>
                    <a:pt x="103" y="134"/>
                  </a:cubicBezTo>
                  <a:cubicBezTo>
                    <a:pt x="103" y="133"/>
                    <a:pt x="103" y="133"/>
                    <a:pt x="103" y="132"/>
                  </a:cubicBezTo>
                  <a:cubicBezTo>
                    <a:pt x="103" y="132"/>
                    <a:pt x="104" y="132"/>
                    <a:pt x="104" y="132"/>
                  </a:cubicBezTo>
                  <a:cubicBezTo>
                    <a:pt x="104" y="131"/>
                    <a:pt x="105" y="130"/>
                    <a:pt x="105" y="128"/>
                  </a:cubicBezTo>
                  <a:cubicBezTo>
                    <a:pt x="106" y="126"/>
                    <a:pt x="108" y="124"/>
                    <a:pt x="109" y="122"/>
                  </a:cubicBezTo>
                  <a:cubicBezTo>
                    <a:pt x="113" y="116"/>
                    <a:pt x="119" y="117"/>
                    <a:pt x="122" y="114"/>
                  </a:cubicBezTo>
                  <a:cubicBezTo>
                    <a:pt x="123" y="113"/>
                    <a:pt x="123" y="112"/>
                    <a:pt x="123" y="111"/>
                  </a:cubicBezTo>
                  <a:cubicBezTo>
                    <a:pt x="127" y="108"/>
                    <a:pt x="133" y="110"/>
                    <a:pt x="129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î$ḷíḓé"/>
            <p:cNvSpPr/>
            <p:nvPr/>
          </p:nvSpPr>
          <p:spPr bwMode="auto">
            <a:xfrm>
              <a:off x="5664200" y="2649538"/>
              <a:ext cx="823913" cy="1020763"/>
            </a:xfrm>
            <a:custGeom>
              <a:avLst/>
              <a:gdLst>
                <a:gd name="T0" fmla="*/ 94 w 250"/>
                <a:gd name="T1" fmla="*/ 286 h 309"/>
                <a:gd name="T2" fmla="*/ 156 w 250"/>
                <a:gd name="T3" fmla="*/ 234 h 309"/>
                <a:gd name="T4" fmla="*/ 155 w 250"/>
                <a:gd name="T5" fmla="*/ 204 h 309"/>
                <a:gd name="T6" fmla="*/ 165 w 250"/>
                <a:gd name="T7" fmla="*/ 177 h 309"/>
                <a:gd name="T8" fmla="*/ 151 w 250"/>
                <a:gd name="T9" fmla="*/ 154 h 309"/>
                <a:gd name="T10" fmla="*/ 189 w 250"/>
                <a:gd name="T11" fmla="*/ 138 h 309"/>
                <a:gd name="T12" fmla="*/ 188 w 250"/>
                <a:gd name="T13" fmla="*/ 143 h 309"/>
                <a:gd name="T14" fmla="*/ 210 w 250"/>
                <a:gd name="T15" fmla="*/ 138 h 309"/>
                <a:gd name="T16" fmla="*/ 237 w 250"/>
                <a:gd name="T17" fmla="*/ 132 h 309"/>
                <a:gd name="T18" fmla="*/ 244 w 250"/>
                <a:gd name="T19" fmla="*/ 108 h 309"/>
                <a:gd name="T20" fmla="*/ 177 w 250"/>
                <a:gd name="T21" fmla="*/ 121 h 309"/>
                <a:gd name="T22" fmla="*/ 149 w 250"/>
                <a:gd name="T23" fmla="*/ 125 h 309"/>
                <a:gd name="T24" fmla="*/ 164 w 250"/>
                <a:gd name="T25" fmla="*/ 99 h 309"/>
                <a:gd name="T26" fmla="*/ 179 w 250"/>
                <a:gd name="T27" fmla="*/ 110 h 309"/>
                <a:gd name="T28" fmla="*/ 210 w 250"/>
                <a:gd name="T29" fmla="*/ 80 h 309"/>
                <a:gd name="T30" fmla="*/ 212 w 250"/>
                <a:gd name="T31" fmla="*/ 43 h 309"/>
                <a:gd name="T32" fmla="*/ 179 w 250"/>
                <a:gd name="T33" fmla="*/ 49 h 309"/>
                <a:gd name="T34" fmla="*/ 157 w 250"/>
                <a:gd name="T35" fmla="*/ 0 h 309"/>
                <a:gd name="T36" fmla="*/ 153 w 250"/>
                <a:gd name="T37" fmla="*/ 30 h 309"/>
                <a:gd name="T38" fmla="*/ 130 w 250"/>
                <a:gd name="T39" fmla="*/ 72 h 309"/>
                <a:gd name="T40" fmla="*/ 99 w 250"/>
                <a:gd name="T41" fmla="*/ 49 h 309"/>
                <a:gd name="T42" fmla="*/ 95 w 250"/>
                <a:gd name="T43" fmla="*/ 61 h 309"/>
                <a:gd name="T44" fmla="*/ 91 w 250"/>
                <a:gd name="T45" fmla="*/ 85 h 309"/>
                <a:gd name="T46" fmla="*/ 85 w 250"/>
                <a:gd name="T47" fmla="*/ 105 h 309"/>
                <a:gd name="T48" fmla="*/ 86 w 250"/>
                <a:gd name="T49" fmla="*/ 114 h 309"/>
                <a:gd name="T50" fmla="*/ 112 w 250"/>
                <a:gd name="T51" fmla="*/ 112 h 309"/>
                <a:gd name="T52" fmla="*/ 134 w 250"/>
                <a:gd name="T53" fmla="*/ 91 h 309"/>
                <a:gd name="T54" fmla="*/ 133 w 250"/>
                <a:gd name="T55" fmla="*/ 108 h 309"/>
                <a:gd name="T56" fmla="*/ 113 w 250"/>
                <a:gd name="T57" fmla="*/ 142 h 309"/>
                <a:gd name="T58" fmla="*/ 61 w 250"/>
                <a:gd name="T59" fmla="*/ 161 h 309"/>
                <a:gd name="T60" fmla="*/ 2 w 250"/>
                <a:gd name="T61" fmla="*/ 179 h 309"/>
                <a:gd name="T62" fmla="*/ 0 w 250"/>
                <a:gd name="T63" fmla="*/ 188 h 309"/>
                <a:gd name="T64" fmla="*/ 22 w 250"/>
                <a:gd name="T65" fmla="*/ 214 h 309"/>
                <a:gd name="T66" fmla="*/ 63 w 250"/>
                <a:gd name="T67" fmla="*/ 188 h 309"/>
                <a:gd name="T68" fmla="*/ 109 w 250"/>
                <a:gd name="T69" fmla="*/ 168 h 309"/>
                <a:gd name="T70" fmla="*/ 110 w 250"/>
                <a:gd name="T71" fmla="*/ 220 h 309"/>
                <a:gd name="T72" fmla="*/ 85 w 250"/>
                <a:gd name="T73" fmla="*/ 266 h 309"/>
                <a:gd name="T74" fmla="*/ 28 w 250"/>
                <a:gd name="T75" fmla="*/ 280 h 309"/>
                <a:gd name="T76" fmla="*/ 51 w 250"/>
                <a:gd name="T77" fmla="*/ 307 h 309"/>
                <a:gd name="T78" fmla="*/ 141 w 250"/>
                <a:gd name="T79" fmla="*/ 177 h 309"/>
                <a:gd name="T80" fmla="*/ 126 w 250"/>
                <a:gd name="T81" fmla="*/ 202 h 309"/>
                <a:gd name="T82" fmla="*/ 136 w 250"/>
                <a:gd name="T83" fmla="*/ 157 h 309"/>
                <a:gd name="T84" fmla="*/ 187 w 250"/>
                <a:gd name="T85" fmla="*/ 60 h 309"/>
                <a:gd name="T86" fmla="*/ 172 w 250"/>
                <a:gd name="T87" fmla="*/ 91 h 309"/>
                <a:gd name="T88" fmla="*/ 164 w 250"/>
                <a:gd name="T89" fmla="*/ 88 h 309"/>
                <a:gd name="T90" fmla="*/ 183 w 250"/>
                <a:gd name="T91" fmla="*/ 6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0" h="309">
                  <a:moveTo>
                    <a:pt x="51" y="307"/>
                  </a:moveTo>
                  <a:cubicBezTo>
                    <a:pt x="66" y="307"/>
                    <a:pt x="85" y="294"/>
                    <a:pt x="94" y="286"/>
                  </a:cubicBezTo>
                  <a:cubicBezTo>
                    <a:pt x="106" y="275"/>
                    <a:pt x="135" y="244"/>
                    <a:pt x="144" y="229"/>
                  </a:cubicBezTo>
                  <a:cubicBezTo>
                    <a:pt x="147" y="229"/>
                    <a:pt x="153" y="234"/>
                    <a:pt x="156" y="234"/>
                  </a:cubicBezTo>
                  <a:cubicBezTo>
                    <a:pt x="166" y="237"/>
                    <a:pt x="171" y="230"/>
                    <a:pt x="171" y="221"/>
                  </a:cubicBezTo>
                  <a:cubicBezTo>
                    <a:pt x="171" y="210"/>
                    <a:pt x="163" y="204"/>
                    <a:pt x="155" y="204"/>
                  </a:cubicBezTo>
                  <a:cubicBezTo>
                    <a:pt x="157" y="196"/>
                    <a:pt x="162" y="189"/>
                    <a:pt x="163" y="182"/>
                  </a:cubicBezTo>
                  <a:cubicBezTo>
                    <a:pt x="163" y="178"/>
                    <a:pt x="163" y="179"/>
                    <a:pt x="165" y="177"/>
                  </a:cubicBezTo>
                  <a:cubicBezTo>
                    <a:pt x="168" y="173"/>
                    <a:pt x="169" y="168"/>
                    <a:pt x="164" y="164"/>
                  </a:cubicBezTo>
                  <a:cubicBezTo>
                    <a:pt x="160" y="161"/>
                    <a:pt x="155" y="158"/>
                    <a:pt x="151" y="154"/>
                  </a:cubicBezTo>
                  <a:cubicBezTo>
                    <a:pt x="149" y="153"/>
                    <a:pt x="148" y="152"/>
                    <a:pt x="151" y="151"/>
                  </a:cubicBezTo>
                  <a:cubicBezTo>
                    <a:pt x="164" y="145"/>
                    <a:pt x="176" y="141"/>
                    <a:pt x="189" y="138"/>
                  </a:cubicBezTo>
                  <a:cubicBezTo>
                    <a:pt x="192" y="137"/>
                    <a:pt x="193" y="137"/>
                    <a:pt x="191" y="140"/>
                  </a:cubicBezTo>
                  <a:cubicBezTo>
                    <a:pt x="188" y="143"/>
                    <a:pt x="188" y="143"/>
                    <a:pt x="188" y="143"/>
                  </a:cubicBezTo>
                  <a:cubicBezTo>
                    <a:pt x="186" y="146"/>
                    <a:pt x="190" y="147"/>
                    <a:pt x="191" y="146"/>
                  </a:cubicBezTo>
                  <a:cubicBezTo>
                    <a:pt x="196" y="142"/>
                    <a:pt x="203" y="138"/>
                    <a:pt x="210" y="138"/>
                  </a:cubicBezTo>
                  <a:cubicBezTo>
                    <a:pt x="218" y="139"/>
                    <a:pt x="225" y="138"/>
                    <a:pt x="230" y="135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42" y="129"/>
                    <a:pt x="249" y="127"/>
                    <a:pt x="249" y="119"/>
                  </a:cubicBezTo>
                  <a:cubicBezTo>
                    <a:pt x="249" y="111"/>
                    <a:pt x="250" y="112"/>
                    <a:pt x="244" y="108"/>
                  </a:cubicBezTo>
                  <a:cubicBezTo>
                    <a:pt x="240" y="105"/>
                    <a:pt x="235" y="103"/>
                    <a:pt x="225" y="103"/>
                  </a:cubicBezTo>
                  <a:cubicBezTo>
                    <a:pt x="217" y="102"/>
                    <a:pt x="211" y="112"/>
                    <a:pt x="177" y="121"/>
                  </a:cubicBezTo>
                  <a:cubicBezTo>
                    <a:pt x="168" y="125"/>
                    <a:pt x="161" y="129"/>
                    <a:pt x="151" y="131"/>
                  </a:cubicBezTo>
                  <a:cubicBezTo>
                    <a:pt x="146" y="132"/>
                    <a:pt x="147" y="128"/>
                    <a:pt x="149" y="125"/>
                  </a:cubicBezTo>
                  <a:cubicBezTo>
                    <a:pt x="154" y="117"/>
                    <a:pt x="156" y="108"/>
                    <a:pt x="160" y="99"/>
                  </a:cubicBezTo>
                  <a:cubicBezTo>
                    <a:pt x="162" y="95"/>
                    <a:pt x="162" y="95"/>
                    <a:pt x="164" y="99"/>
                  </a:cubicBezTo>
                  <a:cubicBezTo>
                    <a:pt x="167" y="103"/>
                    <a:pt x="169" y="107"/>
                    <a:pt x="172" y="111"/>
                  </a:cubicBezTo>
                  <a:cubicBezTo>
                    <a:pt x="173" y="112"/>
                    <a:pt x="176" y="112"/>
                    <a:pt x="179" y="110"/>
                  </a:cubicBezTo>
                  <a:cubicBezTo>
                    <a:pt x="181" y="107"/>
                    <a:pt x="184" y="105"/>
                    <a:pt x="187" y="102"/>
                  </a:cubicBezTo>
                  <a:cubicBezTo>
                    <a:pt x="194" y="97"/>
                    <a:pt x="202" y="89"/>
                    <a:pt x="210" y="80"/>
                  </a:cubicBezTo>
                  <a:cubicBezTo>
                    <a:pt x="218" y="73"/>
                    <a:pt x="223" y="67"/>
                    <a:pt x="223" y="63"/>
                  </a:cubicBezTo>
                  <a:cubicBezTo>
                    <a:pt x="221" y="53"/>
                    <a:pt x="213" y="52"/>
                    <a:pt x="212" y="43"/>
                  </a:cubicBezTo>
                  <a:cubicBezTo>
                    <a:pt x="211" y="38"/>
                    <a:pt x="211" y="37"/>
                    <a:pt x="205" y="37"/>
                  </a:cubicBezTo>
                  <a:cubicBezTo>
                    <a:pt x="196" y="38"/>
                    <a:pt x="188" y="47"/>
                    <a:pt x="179" y="49"/>
                  </a:cubicBezTo>
                  <a:cubicBezTo>
                    <a:pt x="181" y="46"/>
                    <a:pt x="190" y="28"/>
                    <a:pt x="190" y="24"/>
                  </a:cubicBezTo>
                  <a:cubicBezTo>
                    <a:pt x="188" y="9"/>
                    <a:pt x="174" y="0"/>
                    <a:pt x="157" y="0"/>
                  </a:cubicBezTo>
                  <a:cubicBezTo>
                    <a:pt x="150" y="0"/>
                    <a:pt x="149" y="0"/>
                    <a:pt x="148" y="7"/>
                  </a:cubicBezTo>
                  <a:cubicBezTo>
                    <a:pt x="148" y="14"/>
                    <a:pt x="160" y="13"/>
                    <a:pt x="153" y="30"/>
                  </a:cubicBezTo>
                  <a:cubicBezTo>
                    <a:pt x="152" y="35"/>
                    <a:pt x="150" y="51"/>
                    <a:pt x="148" y="55"/>
                  </a:cubicBezTo>
                  <a:cubicBezTo>
                    <a:pt x="142" y="70"/>
                    <a:pt x="142" y="65"/>
                    <a:pt x="130" y="72"/>
                  </a:cubicBezTo>
                  <a:cubicBezTo>
                    <a:pt x="126" y="75"/>
                    <a:pt x="119" y="81"/>
                    <a:pt x="112" y="85"/>
                  </a:cubicBezTo>
                  <a:cubicBezTo>
                    <a:pt x="113" y="75"/>
                    <a:pt x="104" y="49"/>
                    <a:pt x="99" y="49"/>
                  </a:cubicBezTo>
                  <a:cubicBezTo>
                    <a:pt x="93" y="49"/>
                    <a:pt x="93" y="51"/>
                    <a:pt x="93" y="56"/>
                  </a:cubicBezTo>
                  <a:cubicBezTo>
                    <a:pt x="93" y="60"/>
                    <a:pt x="95" y="57"/>
                    <a:pt x="95" y="61"/>
                  </a:cubicBezTo>
                  <a:cubicBezTo>
                    <a:pt x="95" y="65"/>
                    <a:pt x="95" y="69"/>
                    <a:pt x="95" y="73"/>
                  </a:cubicBezTo>
                  <a:cubicBezTo>
                    <a:pt x="95" y="79"/>
                    <a:pt x="94" y="82"/>
                    <a:pt x="91" y="85"/>
                  </a:cubicBezTo>
                  <a:cubicBezTo>
                    <a:pt x="89" y="88"/>
                    <a:pt x="89" y="90"/>
                    <a:pt x="89" y="93"/>
                  </a:cubicBezTo>
                  <a:cubicBezTo>
                    <a:pt x="90" y="101"/>
                    <a:pt x="87" y="103"/>
                    <a:pt x="85" y="105"/>
                  </a:cubicBezTo>
                  <a:cubicBezTo>
                    <a:pt x="82" y="107"/>
                    <a:pt x="84" y="108"/>
                    <a:pt x="84" y="111"/>
                  </a:cubicBezTo>
                  <a:cubicBezTo>
                    <a:pt x="84" y="113"/>
                    <a:pt x="86" y="112"/>
                    <a:pt x="86" y="114"/>
                  </a:cubicBezTo>
                  <a:cubicBezTo>
                    <a:pt x="86" y="119"/>
                    <a:pt x="88" y="134"/>
                    <a:pt x="97" y="131"/>
                  </a:cubicBezTo>
                  <a:cubicBezTo>
                    <a:pt x="105" y="128"/>
                    <a:pt x="108" y="119"/>
                    <a:pt x="112" y="112"/>
                  </a:cubicBezTo>
                  <a:cubicBezTo>
                    <a:pt x="115" y="108"/>
                    <a:pt x="117" y="106"/>
                    <a:pt x="121" y="103"/>
                  </a:cubicBezTo>
                  <a:cubicBezTo>
                    <a:pt x="125" y="100"/>
                    <a:pt x="131" y="95"/>
                    <a:pt x="134" y="91"/>
                  </a:cubicBezTo>
                  <a:cubicBezTo>
                    <a:pt x="137" y="88"/>
                    <a:pt x="141" y="82"/>
                    <a:pt x="138" y="91"/>
                  </a:cubicBezTo>
                  <a:cubicBezTo>
                    <a:pt x="136" y="98"/>
                    <a:pt x="135" y="101"/>
                    <a:pt x="133" y="108"/>
                  </a:cubicBezTo>
                  <a:cubicBezTo>
                    <a:pt x="130" y="117"/>
                    <a:pt x="128" y="124"/>
                    <a:pt x="124" y="134"/>
                  </a:cubicBezTo>
                  <a:cubicBezTo>
                    <a:pt x="122" y="139"/>
                    <a:pt x="121" y="140"/>
                    <a:pt x="113" y="142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7" y="155"/>
                    <a:pt x="65" y="160"/>
                    <a:pt x="61" y="161"/>
                  </a:cubicBezTo>
                  <a:cubicBezTo>
                    <a:pt x="54" y="163"/>
                    <a:pt x="50" y="166"/>
                    <a:pt x="43" y="169"/>
                  </a:cubicBezTo>
                  <a:cubicBezTo>
                    <a:pt x="25" y="176"/>
                    <a:pt x="29" y="179"/>
                    <a:pt x="2" y="179"/>
                  </a:cubicBezTo>
                  <a:cubicBezTo>
                    <a:pt x="1" y="181"/>
                    <a:pt x="0" y="182"/>
                    <a:pt x="0" y="186"/>
                  </a:cubicBezTo>
                  <a:cubicBezTo>
                    <a:pt x="0" y="187"/>
                    <a:pt x="0" y="187"/>
                    <a:pt x="0" y="188"/>
                  </a:cubicBezTo>
                  <a:cubicBezTo>
                    <a:pt x="0" y="195"/>
                    <a:pt x="14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cubicBezTo>
                    <a:pt x="28" y="214"/>
                    <a:pt x="37" y="203"/>
                    <a:pt x="41" y="199"/>
                  </a:cubicBezTo>
                  <a:cubicBezTo>
                    <a:pt x="48" y="194"/>
                    <a:pt x="55" y="192"/>
                    <a:pt x="63" y="188"/>
                  </a:cubicBezTo>
                  <a:cubicBezTo>
                    <a:pt x="70" y="184"/>
                    <a:pt x="79" y="182"/>
                    <a:pt x="86" y="178"/>
                  </a:cubicBezTo>
                  <a:cubicBezTo>
                    <a:pt x="95" y="175"/>
                    <a:pt x="101" y="170"/>
                    <a:pt x="109" y="168"/>
                  </a:cubicBezTo>
                  <a:cubicBezTo>
                    <a:pt x="109" y="181"/>
                    <a:pt x="98" y="184"/>
                    <a:pt x="98" y="201"/>
                  </a:cubicBezTo>
                  <a:cubicBezTo>
                    <a:pt x="98" y="208"/>
                    <a:pt x="107" y="216"/>
                    <a:pt x="110" y="220"/>
                  </a:cubicBezTo>
                  <a:cubicBezTo>
                    <a:pt x="114" y="221"/>
                    <a:pt x="118" y="223"/>
                    <a:pt x="122" y="224"/>
                  </a:cubicBezTo>
                  <a:cubicBezTo>
                    <a:pt x="113" y="236"/>
                    <a:pt x="113" y="237"/>
                    <a:pt x="85" y="266"/>
                  </a:cubicBezTo>
                  <a:cubicBezTo>
                    <a:pt x="77" y="275"/>
                    <a:pt x="61" y="286"/>
                    <a:pt x="52" y="286"/>
                  </a:cubicBezTo>
                  <a:cubicBezTo>
                    <a:pt x="44" y="286"/>
                    <a:pt x="35" y="282"/>
                    <a:pt x="28" y="280"/>
                  </a:cubicBezTo>
                  <a:cubicBezTo>
                    <a:pt x="19" y="277"/>
                    <a:pt x="17" y="283"/>
                    <a:pt x="17" y="293"/>
                  </a:cubicBezTo>
                  <a:cubicBezTo>
                    <a:pt x="18" y="309"/>
                    <a:pt x="37" y="306"/>
                    <a:pt x="51" y="307"/>
                  </a:cubicBezTo>
                  <a:close/>
                  <a:moveTo>
                    <a:pt x="138" y="157"/>
                  </a:moveTo>
                  <a:cubicBezTo>
                    <a:pt x="141" y="165"/>
                    <a:pt x="144" y="163"/>
                    <a:pt x="141" y="177"/>
                  </a:cubicBezTo>
                  <a:cubicBezTo>
                    <a:pt x="139" y="181"/>
                    <a:pt x="136" y="188"/>
                    <a:pt x="133" y="197"/>
                  </a:cubicBezTo>
                  <a:cubicBezTo>
                    <a:pt x="132" y="202"/>
                    <a:pt x="130" y="202"/>
                    <a:pt x="126" y="202"/>
                  </a:cubicBezTo>
                  <a:cubicBezTo>
                    <a:pt x="123" y="202"/>
                    <a:pt x="122" y="198"/>
                    <a:pt x="122" y="193"/>
                  </a:cubicBezTo>
                  <a:cubicBezTo>
                    <a:pt x="125" y="183"/>
                    <a:pt x="134" y="162"/>
                    <a:pt x="136" y="157"/>
                  </a:cubicBezTo>
                  <a:cubicBezTo>
                    <a:pt x="137" y="154"/>
                    <a:pt x="137" y="155"/>
                    <a:pt x="138" y="157"/>
                  </a:cubicBezTo>
                  <a:close/>
                  <a:moveTo>
                    <a:pt x="187" y="60"/>
                  </a:moveTo>
                  <a:cubicBezTo>
                    <a:pt x="192" y="59"/>
                    <a:pt x="191" y="58"/>
                    <a:pt x="188" y="63"/>
                  </a:cubicBezTo>
                  <a:cubicBezTo>
                    <a:pt x="184" y="71"/>
                    <a:pt x="173" y="91"/>
                    <a:pt x="172" y="91"/>
                  </a:cubicBezTo>
                  <a:cubicBezTo>
                    <a:pt x="168" y="91"/>
                    <a:pt x="169" y="90"/>
                    <a:pt x="165" y="90"/>
                  </a:cubicBezTo>
                  <a:cubicBezTo>
                    <a:pt x="164" y="90"/>
                    <a:pt x="164" y="90"/>
                    <a:pt x="164" y="88"/>
                  </a:cubicBezTo>
                  <a:cubicBezTo>
                    <a:pt x="167" y="84"/>
                    <a:pt x="169" y="73"/>
                    <a:pt x="173" y="69"/>
                  </a:cubicBezTo>
                  <a:cubicBezTo>
                    <a:pt x="177" y="67"/>
                    <a:pt x="181" y="66"/>
                    <a:pt x="183" y="61"/>
                  </a:cubicBezTo>
                  <a:lnTo>
                    <a:pt x="18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" name="ïsļïďê"/>
            <p:cNvSpPr/>
            <p:nvPr/>
          </p:nvSpPr>
          <p:spPr bwMode="auto">
            <a:xfrm>
              <a:off x="6459538" y="2708276"/>
              <a:ext cx="714375" cy="855663"/>
            </a:xfrm>
            <a:custGeom>
              <a:avLst/>
              <a:gdLst>
                <a:gd name="T0" fmla="*/ 81 w 217"/>
                <a:gd name="T1" fmla="*/ 129 h 259"/>
                <a:gd name="T2" fmla="*/ 94 w 217"/>
                <a:gd name="T3" fmla="*/ 123 h 259"/>
                <a:gd name="T4" fmla="*/ 106 w 217"/>
                <a:gd name="T5" fmla="*/ 123 h 259"/>
                <a:gd name="T6" fmla="*/ 137 w 217"/>
                <a:gd name="T7" fmla="*/ 99 h 259"/>
                <a:gd name="T8" fmla="*/ 130 w 217"/>
                <a:gd name="T9" fmla="*/ 120 h 259"/>
                <a:gd name="T10" fmla="*/ 156 w 217"/>
                <a:gd name="T11" fmla="*/ 109 h 259"/>
                <a:gd name="T12" fmla="*/ 173 w 217"/>
                <a:gd name="T13" fmla="*/ 89 h 259"/>
                <a:gd name="T14" fmla="*/ 149 w 217"/>
                <a:gd name="T15" fmla="*/ 77 h 259"/>
                <a:gd name="T16" fmla="*/ 140 w 217"/>
                <a:gd name="T17" fmla="*/ 75 h 259"/>
                <a:gd name="T18" fmla="*/ 100 w 217"/>
                <a:gd name="T19" fmla="*/ 99 h 259"/>
                <a:gd name="T20" fmla="*/ 96 w 217"/>
                <a:gd name="T21" fmla="*/ 80 h 259"/>
                <a:gd name="T22" fmla="*/ 78 w 217"/>
                <a:gd name="T23" fmla="*/ 106 h 259"/>
                <a:gd name="T24" fmla="*/ 58 w 217"/>
                <a:gd name="T25" fmla="*/ 142 h 259"/>
                <a:gd name="T26" fmla="*/ 135 w 217"/>
                <a:gd name="T27" fmla="*/ 57 h 259"/>
                <a:gd name="T28" fmla="*/ 68 w 217"/>
                <a:gd name="T29" fmla="*/ 62 h 259"/>
                <a:gd name="T30" fmla="*/ 97 w 217"/>
                <a:gd name="T31" fmla="*/ 52 h 259"/>
                <a:gd name="T32" fmla="*/ 103 w 217"/>
                <a:gd name="T33" fmla="*/ 17 h 259"/>
                <a:gd name="T34" fmla="*/ 103 w 217"/>
                <a:gd name="T35" fmla="*/ 1 h 259"/>
                <a:gd name="T36" fmla="*/ 143 w 217"/>
                <a:gd name="T37" fmla="*/ 25 h 259"/>
                <a:gd name="T38" fmla="*/ 164 w 217"/>
                <a:gd name="T39" fmla="*/ 22 h 259"/>
                <a:gd name="T40" fmla="*/ 183 w 217"/>
                <a:gd name="T41" fmla="*/ 43 h 259"/>
                <a:gd name="T42" fmla="*/ 137 w 217"/>
                <a:gd name="T43" fmla="*/ 64 h 259"/>
                <a:gd name="T44" fmla="*/ 28 w 217"/>
                <a:gd name="T45" fmla="*/ 257 h 259"/>
                <a:gd name="T46" fmla="*/ 24 w 217"/>
                <a:gd name="T47" fmla="*/ 247 h 259"/>
                <a:gd name="T48" fmla="*/ 99 w 217"/>
                <a:gd name="T49" fmla="*/ 165 h 259"/>
                <a:gd name="T50" fmla="*/ 84 w 217"/>
                <a:gd name="T51" fmla="*/ 134 h 259"/>
                <a:gd name="T52" fmla="*/ 113 w 217"/>
                <a:gd name="T53" fmla="*/ 150 h 259"/>
                <a:gd name="T54" fmla="*/ 124 w 217"/>
                <a:gd name="T55" fmla="*/ 122 h 259"/>
                <a:gd name="T56" fmla="*/ 138 w 217"/>
                <a:gd name="T57" fmla="*/ 131 h 259"/>
                <a:gd name="T58" fmla="*/ 146 w 217"/>
                <a:gd name="T59" fmla="*/ 148 h 259"/>
                <a:gd name="T60" fmla="*/ 133 w 217"/>
                <a:gd name="T61" fmla="*/ 173 h 259"/>
                <a:gd name="T62" fmla="*/ 207 w 217"/>
                <a:gd name="T63" fmla="*/ 236 h 259"/>
                <a:gd name="T64" fmla="*/ 173 w 217"/>
                <a:gd name="T65" fmla="*/ 251 h 259"/>
                <a:gd name="T66" fmla="*/ 136 w 217"/>
                <a:gd name="T67" fmla="*/ 224 h 259"/>
                <a:gd name="T68" fmla="*/ 113 w 217"/>
                <a:gd name="T69" fmla="*/ 194 h 259"/>
                <a:gd name="T70" fmla="*/ 95 w 217"/>
                <a:gd name="T71" fmla="*/ 213 h 259"/>
                <a:gd name="T72" fmla="*/ 28 w 217"/>
                <a:gd name="T73" fmla="*/ 25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7" h="259">
                  <a:moveTo>
                    <a:pt x="64" y="143"/>
                  </a:moveTo>
                  <a:cubicBezTo>
                    <a:pt x="68" y="141"/>
                    <a:pt x="75" y="134"/>
                    <a:pt x="81" y="129"/>
                  </a:cubicBezTo>
                  <a:cubicBezTo>
                    <a:pt x="81" y="128"/>
                    <a:pt x="83" y="129"/>
                    <a:pt x="84" y="129"/>
                  </a:cubicBezTo>
                  <a:cubicBezTo>
                    <a:pt x="88" y="127"/>
                    <a:pt x="91" y="124"/>
                    <a:pt x="94" y="123"/>
                  </a:cubicBezTo>
                  <a:cubicBezTo>
                    <a:pt x="96" y="123"/>
                    <a:pt x="98" y="125"/>
                    <a:pt x="100" y="125"/>
                  </a:cubicBezTo>
                  <a:cubicBezTo>
                    <a:pt x="101" y="126"/>
                    <a:pt x="105" y="124"/>
                    <a:pt x="106" y="123"/>
                  </a:cubicBezTo>
                  <a:cubicBezTo>
                    <a:pt x="113" y="121"/>
                    <a:pt x="114" y="115"/>
                    <a:pt x="121" y="113"/>
                  </a:cubicBezTo>
                  <a:cubicBezTo>
                    <a:pt x="122" y="113"/>
                    <a:pt x="134" y="99"/>
                    <a:pt x="137" y="99"/>
                  </a:cubicBezTo>
                  <a:cubicBezTo>
                    <a:pt x="138" y="99"/>
                    <a:pt x="140" y="102"/>
                    <a:pt x="130" y="112"/>
                  </a:cubicBezTo>
                  <a:cubicBezTo>
                    <a:pt x="128" y="114"/>
                    <a:pt x="128" y="118"/>
                    <a:pt x="130" y="120"/>
                  </a:cubicBezTo>
                  <a:cubicBezTo>
                    <a:pt x="132" y="121"/>
                    <a:pt x="135" y="121"/>
                    <a:pt x="138" y="120"/>
                  </a:cubicBezTo>
                  <a:cubicBezTo>
                    <a:pt x="144" y="117"/>
                    <a:pt x="150" y="112"/>
                    <a:pt x="156" y="109"/>
                  </a:cubicBezTo>
                  <a:cubicBezTo>
                    <a:pt x="162" y="105"/>
                    <a:pt x="168" y="106"/>
                    <a:pt x="173" y="101"/>
                  </a:cubicBezTo>
                  <a:cubicBezTo>
                    <a:pt x="175" y="100"/>
                    <a:pt x="174" y="91"/>
                    <a:pt x="173" y="89"/>
                  </a:cubicBezTo>
                  <a:cubicBezTo>
                    <a:pt x="170" y="86"/>
                    <a:pt x="167" y="86"/>
                    <a:pt x="163" y="83"/>
                  </a:cubicBezTo>
                  <a:cubicBezTo>
                    <a:pt x="160" y="82"/>
                    <a:pt x="153" y="80"/>
                    <a:pt x="149" y="77"/>
                  </a:cubicBezTo>
                  <a:cubicBezTo>
                    <a:pt x="148" y="76"/>
                    <a:pt x="150" y="75"/>
                    <a:pt x="148" y="75"/>
                  </a:cubicBezTo>
                  <a:cubicBezTo>
                    <a:pt x="146" y="74"/>
                    <a:pt x="142" y="73"/>
                    <a:pt x="140" y="75"/>
                  </a:cubicBezTo>
                  <a:cubicBezTo>
                    <a:pt x="126" y="87"/>
                    <a:pt x="115" y="99"/>
                    <a:pt x="108" y="101"/>
                  </a:cubicBezTo>
                  <a:cubicBezTo>
                    <a:pt x="106" y="102"/>
                    <a:pt x="101" y="102"/>
                    <a:pt x="100" y="99"/>
                  </a:cubicBezTo>
                  <a:cubicBezTo>
                    <a:pt x="100" y="93"/>
                    <a:pt x="103" y="89"/>
                    <a:pt x="102" y="84"/>
                  </a:cubicBezTo>
                  <a:cubicBezTo>
                    <a:pt x="101" y="82"/>
                    <a:pt x="97" y="79"/>
                    <a:pt x="96" y="80"/>
                  </a:cubicBezTo>
                  <a:cubicBezTo>
                    <a:pt x="91" y="84"/>
                    <a:pt x="93" y="88"/>
                    <a:pt x="89" y="92"/>
                  </a:cubicBezTo>
                  <a:cubicBezTo>
                    <a:pt x="86" y="97"/>
                    <a:pt x="83" y="103"/>
                    <a:pt x="78" y="106"/>
                  </a:cubicBezTo>
                  <a:cubicBezTo>
                    <a:pt x="74" y="110"/>
                    <a:pt x="54" y="128"/>
                    <a:pt x="56" y="136"/>
                  </a:cubicBezTo>
                  <a:cubicBezTo>
                    <a:pt x="55" y="138"/>
                    <a:pt x="56" y="141"/>
                    <a:pt x="58" y="142"/>
                  </a:cubicBezTo>
                  <a:cubicBezTo>
                    <a:pt x="59" y="143"/>
                    <a:pt x="63" y="144"/>
                    <a:pt x="64" y="143"/>
                  </a:cubicBezTo>
                  <a:close/>
                  <a:moveTo>
                    <a:pt x="135" y="57"/>
                  </a:moveTo>
                  <a:cubicBezTo>
                    <a:pt x="117" y="66"/>
                    <a:pt x="83" y="81"/>
                    <a:pt x="66" y="73"/>
                  </a:cubicBezTo>
                  <a:cubicBezTo>
                    <a:pt x="54" y="63"/>
                    <a:pt x="61" y="60"/>
                    <a:pt x="68" y="62"/>
                  </a:cubicBezTo>
                  <a:cubicBezTo>
                    <a:pt x="71" y="62"/>
                    <a:pt x="72" y="63"/>
                    <a:pt x="74" y="61"/>
                  </a:cubicBezTo>
                  <a:cubicBezTo>
                    <a:pt x="81" y="58"/>
                    <a:pt x="91" y="53"/>
                    <a:pt x="97" y="52"/>
                  </a:cubicBezTo>
                  <a:cubicBezTo>
                    <a:pt x="100" y="50"/>
                    <a:pt x="103" y="48"/>
                    <a:pt x="103" y="46"/>
                  </a:cubicBezTo>
                  <a:cubicBezTo>
                    <a:pt x="106" y="42"/>
                    <a:pt x="104" y="21"/>
                    <a:pt x="103" y="17"/>
                  </a:cubicBezTo>
                  <a:cubicBezTo>
                    <a:pt x="102" y="12"/>
                    <a:pt x="100" y="9"/>
                    <a:pt x="100" y="4"/>
                  </a:cubicBezTo>
                  <a:cubicBezTo>
                    <a:pt x="99" y="3"/>
                    <a:pt x="101" y="0"/>
                    <a:pt x="103" y="1"/>
                  </a:cubicBezTo>
                  <a:cubicBezTo>
                    <a:pt x="116" y="2"/>
                    <a:pt x="125" y="6"/>
                    <a:pt x="137" y="14"/>
                  </a:cubicBezTo>
                  <a:cubicBezTo>
                    <a:pt x="141" y="16"/>
                    <a:pt x="145" y="21"/>
                    <a:pt x="143" y="25"/>
                  </a:cubicBezTo>
                  <a:cubicBezTo>
                    <a:pt x="140" y="29"/>
                    <a:pt x="134" y="36"/>
                    <a:pt x="142" y="32"/>
                  </a:cubicBezTo>
                  <a:cubicBezTo>
                    <a:pt x="149" y="29"/>
                    <a:pt x="157" y="25"/>
                    <a:pt x="164" y="22"/>
                  </a:cubicBezTo>
                  <a:cubicBezTo>
                    <a:pt x="172" y="21"/>
                    <a:pt x="181" y="25"/>
                    <a:pt x="188" y="28"/>
                  </a:cubicBezTo>
                  <a:cubicBezTo>
                    <a:pt x="199" y="37"/>
                    <a:pt x="190" y="42"/>
                    <a:pt x="183" y="43"/>
                  </a:cubicBezTo>
                  <a:cubicBezTo>
                    <a:pt x="176" y="45"/>
                    <a:pt x="171" y="48"/>
                    <a:pt x="165" y="50"/>
                  </a:cubicBezTo>
                  <a:cubicBezTo>
                    <a:pt x="155" y="54"/>
                    <a:pt x="147" y="61"/>
                    <a:pt x="137" y="64"/>
                  </a:cubicBezTo>
                  <a:cubicBezTo>
                    <a:pt x="135" y="64"/>
                    <a:pt x="137" y="57"/>
                    <a:pt x="135" y="57"/>
                  </a:cubicBezTo>
                  <a:close/>
                  <a:moveTo>
                    <a:pt x="28" y="257"/>
                  </a:moveTo>
                  <a:cubicBezTo>
                    <a:pt x="23" y="259"/>
                    <a:pt x="0" y="259"/>
                    <a:pt x="12" y="252"/>
                  </a:cubicBezTo>
                  <a:cubicBezTo>
                    <a:pt x="15" y="249"/>
                    <a:pt x="20" y="249"/>
                    <a:pt x="24" y="247"/>
                  </a:cubicBezTo>
                  <a:cubicBezTo>
                    <a:pt x="57" y="230"/>
                    <a:pt x="79" y="202"/>
                    <a:pt x="100" y="176"/>
                  </a:cubicBezTo>
                  <a:cubicBezTo>
                    <a:pt x="103" y="172"/>
                    <a:pt x="102" y="170"/>
                    <a:pt x="99" y="165"/>
                  </a:cubicBezTo>
                  <a:cubicBezTo>
                    <a:pt x="92" y="154"/>
                    <a:pt x="85" y="148"/>
                    <a:pt x="78" y="140"/>
                  </a:cubicBezTo>
                  <a:cubicBezTo>
                    <a:pt x="73" y="135"/>
                    <a:pt x="80" y="132"/>
                    <a:pt x="84" y="134"/>
                  </a:cubicBezTo>
                  <a:cubicBezTo>
                    <a:pt x="91" y="139"/>
                    <a:pt x="102" y="147"/>
                    <a:pt x="108" y="152"/>
                  </a:cubicBezTo>
                  <a:cubicBezTo>
                    <a:pt x="112" y="155"/>
                    <a:pt x="111" y="155"/>
                    <a:pt x="113" y="150"/>
                  </a:cubicBezTo>
                  <a:cubicBezTo>
                    <a:pt x="117" y="142"/>
                    <a:pt x="120" y="133"/>
                    <a:pt x="119" y="125"/>
                  </a:cubicBezTo>
                  <a:cubicBezTo>
                    <a:pt x="121" y="122"/>
                    <a:pt x="121" y="122"/>
                    <a:pt x="124" y="122"/>
                  </a:cubicBezTo>
                  <a:cubicBezTo>
                    <a:pt x="127" y="122"/>
                    <a:pt x="127" y="122"/>
                    <a:pt x="130" y="124"/>
                  </a:cubicBezTo>
                  <a:cubicBezTo>
                    <a:pt x="132" y="126"/>
                    <a:pt x="135" y="128"/>
                    <a:pt x="138" y="131"/>
                  </a:cubicBezTo>
                  <a:cubicBezTo>
                    <a:pt x="140" y="133"/>
                    <a:pt x="142" y="135"/>
                    <a:pt x="144" y="138"/>
                  </a:cubicBezTo>
                  <a:cubicBezTo>
                    <a:pt x="148" y="142"/>
                    <a:pt x="148" y="142"/>
                    <a:pt x="146" y="148"/>
                  </a:cubicBezTo>
                  <a:cubicBezTo>
                    <a:pt x="143" y="156"/>
                    <a:pt x="136" y="162"/>
                    <a:pt x="132" y="168"/>
                  </a:cubicBezTo>
                  <a:cubicBezTo>
                    <a:pt x="129" y="172"/>
                    <a:pt x="131" y="171"/>
                    <a:pt x="133" y="173"/>
                  </a:cubicBezTo>
                  <a:cubicBezTo>
                    <a:pt x="143" y="182"/>
                    <a:pt x="155" y="198"/>
                    <a:pt x="166" y="209"/>
                  </a:cubicBezTo>
                  <a:cubicBezTo>
                    <a:pt x="180" y="222"/>
                    <a:pt x="197" y="233"/>
                    <a:pt x="207" y="236"/>
                  </a:cubicBezTo>
                  <a:cubicBezTo>
                    <a:pt x="217" y="239"/>
                    <a:pt x="215" y="245"/>
                    <a:pt x="210" y="245"/>
                  </a:cubicBezTo>
                  <a:cubicBezTo>
                    <a:pt x="200" y="246"/>
                    <a:pt x="182" y="249"/>
                    <a:pt x="173" y="251"/>
                  </a:cubicBezTo>
                  <a:cubicBezTo>
                    <a:pt x="166" y="253"/>
                    <a:pt x="163" y="249"/>
                    <a:pt x="158" y="247"/>
                  </a:cubicBezTo>
                  <a:cubicBezTo>
                    <a:pt x="150" y="241"/>
                    <a:pt x="142" y="234"/>
                    <a:pt x="136" y="224"/>
                  </a:cubicBezTo>
                  <a:cubicBezTo>
                    <a:pt x="130" y="214"/>
                    <a:pt x="124" y="204"/>
                    <a:pt x="118" y="194"/>
                  </a:cubicBezTo>
                  <a:cubicBezTo>
                    <a:pt x="115" y="191"/>
                    <a:pt x="116" y="191"/>
                    <a:pt x="113" y="194"/>
                  </a:cubicBezTo>
                  <a:cubicBezTo>
                    <a:pt x="111" y="196"/>
                    <a:pt x="109" y="201"/>
                    <a:pt x="106" y="203"/>
                  </a:cubicBezTo>
                  <a:cubicBezTo>
                    <a:pt x="103" y="205"/>
                    <a:pt x="99" y="209"/>
                    <a:pt x="95" y="213"/>
                  </a:cubicBezTo>
                  <a:cubicBezTo>
                    <a:pt x="88" y="219"/>
                    <a:pt x="82" y="226"/>
                    <a:pt x="74" y="232"/>
                  </a:cubicBezTo>
                  <a:cubicBezTo>
                    <a:pt x="55" y="248"/>
                    <a:pt x="38" y="254"/>
                    <a:pt x="28" y="2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" name="îṧľîdè"/>
            <p:cNvSpPr/>
            <p:nvPr/>
          </p:nvSpPr>
          <p:spPr bwMode="auto">
            <a:xfrm>
              <a:off x="7197725" y="2711451"/>
              <a:ext cx="666750" cy="866775"/>
            </a:xfrm>
            <a:custGeom>
              <a:avLst/>
              <a:gdLst>
                <a:gd name="T0" fmla="*/ 45 w 202"/>
                <a:gd name="T1" fmla="*/ 155 h 262"/>
                <a:gd name="T2" fmla="*/ 14 w 202"/>
                <a:gd name="T3" fmla="*/ 126 h 262"/>
                <a:gd name="T4" fmla="*/ 20 w 202"/>
                <a:gd name="T5" fmla="*/ 149 h 262"/>
                <a:gd name="T6" fmla="*/ 37 w 202"/>
                <a:gd name="T7" fmla="*/ 169 h 262"/>
                <a:gd name="T8" fmla="*/ 114 w 202"/>
                <a:gd name="T9" fmla="*/ 143 h 262"/>
                <a:gd name="T10" fmla="*/ 117 w 202"/>
                <a:gd name="T11" fmla="*/ 141 h 262"/>
                <a:gd name="T12" fmla="*/ 115 w 202"/>
                <a:gd name="T13" fmla="*/ 137 h 262"/>
                <a:gd name="T14" fmla="*/ 91 w 202"/>
                <a:gd name="T15" fmla="*/ 121 h 262"/>
                <a:gd name="T16" fmla="*/ 103 w 202"/>
                <a:gd name="T17" fmla="*/ 122 h 262"/>
                <a:gd name="T18" fmla="*/ 91 w 202"/>
                <a:gd name="T19" fmla="*/ 121 h 262"/>
                <a:gd name="T20" fmla="*/ 5 w 202"/>
                <a:gd name="T21" fmla="*/ 211 h 262"/>
                <a:gd name="T22" fmla="*/ 40 w 202"/>
                <a:gd name="T23" fmla="*/ 221 h 262"/>
                <a:gd name="T24" fmla="*/ 110 w 202"/>
                <a:gd name="T25" fmla="*/ 247 h 262"/>
                <a:gd name="T26" fmla="*/ 143 w 202"/>
                <a:gd name="T27" fmla="*/ 259 h 262"/>
                <a:gd name="T28" fmla="*/ 175 w 202"/>
                <a:gd name="T29" fmla="*/ 242 h 262"/>
                <a:gd name="T30" fmla="*/ 193 w 202"/>
                <a:gd name="T31" fmla="*/ 223 h 262"/>
                <a:gd name="T32" fmla="*/ 119 w 202"/>
                <a:gd name="T33" fmla="*/ 224 h 262"/>
                <a:gd name="T34" fmla="*/ 45 w 202"/>
                <a:gd name="T35" fmla="*/ 207 h 262"/>
                <a:gd name="T36" fmla="*/ 53 w 202"/>
                <a:gd name="T37" fmla="*/ 193 h 262"/>
                <a:gd name="T38" fmla="*/ 30 w 202"/>
                <a:gd name="T39" fmla="*/ 181 h 262"/>
                <a:gd name="T40" fmla="*/ 38 w 202"/>
                <a:gd name="T41" fmla="*/ 195 h 262"/>
                <a:gd name="T42" fmla="*/ 32 w 202"/>
                <a:gd name="T43" fmla="*/ 205 h 262"/>
                <a:gd name="T44" fmla="*/ 114 w 202"/>
                <a:gd name="T45" fmla="*/ 57 h 262"/>
                <a:gd name="T46" fmla="*/ 118 w 202"/>
                <a:gd name="T47" fmla="*/ 66 h 262"/>
                <a:gd name="T48" fmla="*/ 104 w 202"/>
                <a:gd name="T49" fmla="*/ 83 h 262"/>
                <a:gd name="T50" fmla="*/ 151 w 202"/>
                <a:gd name="T51" fmla="*/ 61 h 262"/>
                <a:gd name="T52" fmla="*/ 162 w 202"/>
                <a:gd name="T53" fmla="*/ 10 h 262"/>
                <a:gd name="T54" fmla="*/ 145 w 202"/>
                <a:gd name="T55" fmla="*/ 2 h 262"/>
                <a:gd name="T56" fmla="*/ 103 w 202"/>
                <a:gd name="T57" fmla="*/ 29 h 262"/>
                <a:gd name="T58" fmla="*/ 37 w 202"/>
                <a:gd name="T59" fmla="*/ 67 h 262"/>
                <a:gd name="T60" fmla="*/ 61 w 202"/>
                <a:gd name="T61" fmla="*/ 82 h 262"/>
                <a:gd name="T62" fmla="*/ 130 w 202"/>
                <a:gd name="T63" fmla="*/ 26 h 262"/>
                <a:gd name="T64" fmla="*/ 114 w 202"/>
                <a:gd name="T65" fmla="*/ 57 h 262"/>
                <a:gd name="T66" fmla="*/ 128 w 202"/>
                <a:gd name="T67" fmla="*/ 91 h 262"/>
                <a:gd name="T68" fmla="*/ 136 w 202"/>
                <a:gd name="T69" fmla="*/ 108 h 262"/>
                <a:gd name="T70" fmla="*/ 133 w 202"/>
                <a:gd name="T71" fmla="*/ 191 h 262"/>
                <a:gd name="T72" fmla="*/ 118 w 202"/>
                <a:gd name="T73" fmla="*/ 194 h 262"/>
                <a:gd name="T74" fmla="*/ 118 w 202"/>
                <a:gd name="T75" fmla="*/ 170 h 262"/>
                <a:gd name="T76" fmla="*/ 116 w 202"/>
                <a:gd name="T77" fmla="*/ 158 h 262"/>
                <a:gd name="T78" fmla="*/ 128 w 202"/>
                <a:gd name="T79" fmla="*/ 145 h 262"/>
                <a:gd name="T80" fmla="*/ 116 w 202"/>
                <a:gd name="T81" fmla="*/ 123 h 262"/>
                <a:gd name="T82" fmla="*/ 113 w 202"/>
                <a:gd name="T83" fmla="*/ 107 h 262"/>
                <a:gd name="T84" fmla="*/ 112 w 202"/>
                <a:gd name="T85" fmla="*/ 101 h 262"/>
                <a:gd name="T86" fmla="*/ 154 w 202"/>
                <a:gd name="T87" fmla="*/ 119 h 262"/>
                <a:gd name="T88" fmla="*/ 135 w 202"/>
                <a:gd name="T89" fmla="*/ 215 h 262"/>
                <a:gd name="T90" fmla="*/ 113 w 202"/>
                <a:gd name="T91" fmla="*/ 200 h 262"/>
                <a:gd name="T92" fmla="*/ 101 w 202"/>
                <a:gd name="T93" fmla="*/ 192 h 262"/>
                <a:gd name="T94" fmla="*/ 100 w 202"/>
                <a:gd name="T95" fmla="*/ 165 h 262"/>
                <a:gd name="T96" fmla="*/ 93 w 202"/>
                <a:gd name="T97" fmla="*/ 166 h 262"/>
                <a:gd name="T98" fmla="*/ 95 w 202"/>
                <a:gd name="T99" fmla="*/ 143 h 262"/>
                <a:gd name="T100" fmla="*/ 89 w 202"/>
                <a:gd name="T101" fmla="*/ 128 h 262"/>
                <a:gd name="T102" fmla="*/ 81 w 202"/>
                <a:gd name="T103" fmla="*/ 135 h 262"/>
                <a:gd name="T104" fmla="*/ 86 w 202"/>
                <a:gd name="T105" fmla="*/ 169 h 262"/>
                <a:gd name="T106" fmla="*/ 76 w 202"/>
                <a:gd name="T107" fmla="*/ 191 h 262"/>
                <a:gd name="T108" fmla="*/ 61 w 202"/>
                <a:gd name="T109" fmla="*/ 170 h 262"/>
                <a:gd name="T110" fmla="*/ 66 w 202"/>
                <a:gd name="T111" fmla="*/ 141 h 262"/>
                <a:gd name="T112" fmla="*/ 71 w 202"/>
                <a:gd name="T113" fmla="*/ 109 h 262"/>
                <a:gd name="T114" fmla="*/ 74 w 202"/>
                <a:gd name="T115" fmla="*/ 102 h 262"/>
                <a:gd name="T116" fmla="*/ 78 w 202"/>
                <a:gd name="T117" fmla="*/ 118 h 262"/>
                <a:gd name="T118" fmla="*/ 96 w 202"/>
                <a:gd name="T119" fmla="*/ 100 h 262"/>
                <a:gd name="T120" fmla="*/ 146 w 202"/>
                <a:gd name="T121" fmla="*/ 78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2" h="262">
                  <a:moveTo>
                    <a:pt x="37" y="169"/>
                  </a:moveTo>
                  <a:cubicBezTo>
                    <a:pt x="43" y="169"/>
                    <a:pt x="45" y="160"/>
                    <a:pt x="45" y="155"/>
                  </a:cubicBezTo>
                  <a:cubicBezTo>
                    <a:pt x="46" y="147"/>
                    <a:pt x="44" y="145"/>
                    <a:pt x="40" y="142"/>
                  </a:cubicBezTo>
                  <a:cubicBezTo>
                    <a:pt x="32" y="135"/>
                    <a:pt x="26" y="126"/>
                    <a:pt x="14" y="126"/>
                  </a:cubicBezTo>
                  <a:cubicBezTo>
                    <a:pt x="11" y="126"/>
                    <a:pt x="10" y="127"/>
                    <a:pt x="11" y="130"/>
                  </a:cubicBezTo>
                  <a:cubicBezTo>
                    <a:pt x="13" y="134"/>
                    <a:pt x="19" y="146"/>
                    <a:pt x="20" y="149"/>
                  </a:cubicBezTo>
                  <a:cubicBezTo>
                    <a:pt x="23" y="155"/>
                    <a:pt x="24" y="169"/>
                    <a:pt x="30" y="169"/>
                  </a:cubicBezTo>
                  <a:cubicBezTo>
                    <a:pt x="33" y="169"/>
                    <a:pt x="35" y="169"/>
                    <a:pt x="37" y="169"/>
                  </a:cubicBezTo>
                  <a:close/>
                  <a:moveTo>
                    <a:pt x="114" y="138"/>
                  </a:moveTo>
                  <a:cubicBezTo>
                    <a:pt x="114" y="140"/>
                    <a:pt x="114" y="141"/>
                    <a:pt x="114" y="143"/>
                  </a:cubicBezTo>
                  <a:cubicBezTo>
                    <a:pt x="114" y="144"/>
                    <a:pt x="114" y="144"/>
                    <a:pt x="116" y="143"/>
                  </a:cubicBezTo>
                  <a:cubicBezTo>
                    <a:pt x="116" y="142"/>
                    <a:pt x="117" y="141"/>
                    <a:pt x="117" y="141"/>
                  </a:cubicBezTo>
                  <a:cubicBezTo>
                    <a:pt x="118" y="140"/>
                    <a:pt x="118" y="140"/>
                    <a:pt x="117" y="139"/>
                  </a:cubicBezTo>
                  <a:cubicBezTo>
                    <a:pt x="116" y="138"/>
                    <a:pt x="116" y="138"/>
                    <a:pt x="115" y="137"/>
                  </a:cubicBezTo>
                  <a:cubicBezTo>
                    <a:pt x="114" y="137"/>
                    <a:pt x="114" y="137"/>
                    <a:pt x="114" y="138"/>
                  </a:cubicBezTo>
                  <a:close/>
                  <a:moveTo>
                    <a:pt x="91" y="121"/>
                  </a:moveTo>
                  <a:cubicBezTo>
                    <a:pt x="94" y="118"/>
                    <a:pt x="97" y="116"/>
                    <a:pt x="100" y="113"/>
                  </a:cubicBezTo>
                  <a:cubicBezTo>
                    <a:pt x="101" y="116"/>
                    <a:pt x="102" y="119"/>
                    <a:pt x="103" y="122"/>
                  </a:cubicBezTo>
                  <a:cubicBezTo>
                    <a:pt x="103" y="123"/>
                    <a:pt x="103" y="125"/>
                    <a:pt x="101" y="123"/>
                  </a:cubicBezTo>
                  <a:cubicBezTo>
                    <a:pt x="96" y="123"/>
                    <a:pt x="91" y="122"/>
                    <a:pt x="91" y="121"/>
                  </a:cubicBezTo>
                  <a:close/>
                  <a:moveTo>
                    <a:pt x="8" y="205"/>
                  </a:moveTo>
                  <a:cubicBezTo>
                    <a:pt x="4" y="205"/>
                    <a:pt x="0" y="209"/>
                    <a:pt x="5" y="211"/>
                  </a:cubicBezTo>
                  <a:cubicBezTo>
                    <a:pt x="11" y="214"/>
                    <a:pt x="15" y="211"/>
                    <a:pt x="23" y="214"/>
                  </a:cubicBezTo>
                  <a:cubicBezTo>
                    <a:pt x="30" y="216"/>
                    <a:pt x="33" y="219"/>
                    <a:pt x="40" y="221"/>
                  </a:cubicBezTo>
                  <a:cubicBezTo>
                    <a:pt x="52" y="225"/>
                    <a:pt x="63" y="229"/>
                    <a:pt x="76" y="233"/>
                  </a:cubicBezTo>
                  <a:cubicBezTo>
                    <a:pt x="89" y="238"/>
                    <a:pt x="98" y="242"/>
                    <a:pt x="110" y="247"/>
                  </a:cubicBezTo>
                  <a:cubicBezTo>
                    <a:pt x="121" y="252"/>
                    <a:pt x="131" y="261"/>
                    <a:pt x="143" y="262"/>
                  </a:cubicBezTo>
                  <a:cubicBezTo>
                    <a:pt x="143" y="261"/>
                    <a:pt x="143" y="260"/>
                    <a:pt x="143" y="259"/>
                  </a:cubicBezTo>
                  <a:cubicBezTo>
                    <a:pt x="145" y="259"/>
                    <a:pt x="146" y="259"/>
                    <a:pt x="148" y="259"/>
                  </a:cubicBezTo>
                  <a:cubicBezTo>
                    <a:pt x="148" y="259"/>
                    <a:pt x="172" y="244"/>
                    <a:pt x="175" y="242"/>
                  </a:cubicBezTo>
                  <a:cubicBezTo>
                    <a:pt x="181" y="239"/>
                    <a:pt x="193" y="235"/>
                    <a:pt x="199" y="229"/>
                  </a:cubicBezTo>
                  <a:cubicBezTo>
                    <a:pt x="202" y="224"/>
                    <a:pt x="198" y="223"/>
                    <a:pt x="193" y="223"/>
                  </a:cubicBezTo>
                  <a:cubicBezTo>
                    <a:pt x="183" y="225"/>
                    <a:pt x="172" y="230"/>
                    <a:pt x="159" y="230"/>
                  </a:cubicBezTo>
                  <a:cubicBezTo>
                    <a:pt x="146" y="230"/>
                    <a:pt x="130" y="226"/>
                    <a:pt x="119" y="224"/>
                  </a:cubicBezTo>
                  <a:cubicBezTo>
                    <a:pt x="107" y="222"/>
                    <a:pt x="90" y="220"/>
                    <a:pt x="80" y="217"/>
                  </a:cubicBezTo>
                  <a:cubicBezTo>
                    <a:pt x="70" y="215"/>
                    <a:pt x="54" y="208"/>
                    <a:pt x="45" y="207"/>
                  </a:cubicBezTo>
                  <a:cubicBezTo>
                    <a:pt x="43" y="208"/>
                    <a:pt x="43" y="205"/>
                    <a:pt x="44" y="205"/>
                  </a:cubicBezTo>
                  <a:cubicBezTo>
                    <a:pt x="47" y="204"/>
                    <a:pt x="53" y="199"/>
                    <a:pt x="53" y="193"/>
                  </a:cubicBezTo>
                  <a:cubicBezTo>
                    <a:pt x="53" y="192"/>
                    <a:pt x="53" y="191"/>
                    <a:pt x="53" y="190"/>
                  </a:cubicBezTo>
                  <a:cubicBezTo>
                    <a:pt x="52" y="180"/>
                    <a:pt x="31" y="173"/>
                    <a:pt x="30" y="181"/>
                  </a:cubicBezTo>
                  <a:cubicBezTo>
                    <a:pt x="30" y="182"/>
                    <a:pt x="30" y="183"/>
                    <a:pt x="30" y="184"/>
                  </a:cubicBezTo>
                  <a:cubicBezTo>
                    <a:pt x="30" y="189"/>
                    <a:pt x="38" y="191"/>
                    <a:pt x="38" y="195"/>
                  </a:cubicBezTo>
                  <a:cubicBezTo>
                    <a:pt x="38" y="197"/>
                    <a:pt x="38" y="198"/>
                    <a:pt x="38" y="200"/>
                  </a:cubicBezTo>
                  <a:cubicBezTo>
                    <a:pt x="38" y="203"/>
                    <a:pt x="35" y="205"/>
                    <a:pt x="32" y="205"/>
                  </a:cubicBezTo>
                  <a:cubicBezTo>
                    <a:pt x="23" y="204"/>
                    <a:pt x="17" y="204"/>
                    <a:pt x="8" y="205"/>
                  </a:cubicBezTo>
                  <a:close/>
                  <a:moveTo>
                    <a:pt x="114" y="57"/>
                  </a:moveTo>
                  <a:cubicBezTo>
                    <a:pt x="114" y="60"/>
                    <a:pt x="116" y="60"/>
                    <a:pt x="118" y="62"/>
                  </a:cubicBezTo>
                  <a:cubicBezTo>
                    <a:pt x="120" y="63"/>
                    <a:pt x="120" y="64"/>
                    <a:pt x="118" y="66"/>
                  </a:cubicBezTo>
                  <a:cubicBezTo>
                    <a:pt x="113" y="71"/>
                    <a:pt x="103" y="74"/>
                    <a:pt x="100" y="80"/>
                  </a:cubicBezTo>
                  <a:cubicBezTo>
                    <a:pt x="98" y="83"/>
                    <a:pt x="102" y="83"/>
                    <a:pt x="104" y="83"/>
                  </a:cubicBezTo>
                  <a:cubicBezTo>
                    <a:pt x="114" y="79"/>
                    <a:pt x="121" y="75"/>
                    <a:pt x="129" y="73"/>
                  </a:cubicBezTo>
                  <a:cubicBezTo>
                    <a:pt x="136" y="72"/>
                    <a:pt x="151" y="73"/>
                    <a:pt x="151" y="61"/>
                  </a:cubicBezTo>
                  <a:cubicBezTo>
                    <a:pt x="151" y="53"/>
                    <a:pt x="143" y="51"/>
                    <a:pt x="140" y="46"/>
                  </a:cubicBezTo>
                  <a:cubicBezTo>
                    <a:pt x="145" y="38"/>
                    <a:pt x="162" y="21"/>
                    <a:pt x="162" y="10"/>
                  </a:cubicBezTo>
                  <a:cubicBezTo>
                    <a:pt x="162" y="10"/>
                    <a:pt x="162" y="9"/>
                    <a:pt x="162" y="9"/>
                  </a:cubicBezTo>
                  <a:cubicBezTo>
                    <a:pt x="162" y="5"/>
                    <a:pt x="150" y="3"/>
                    <a:pt x="145" y="2"/>
                  </a:cubicBezTo>
                  <a:cubicBezTo>
                    <a:pt x="137" y="0"/>
                    <a:pt x="136" y="4"/>
                    <a:pt x="131" y="8"/>
                  </a:cubicBezTo>
                  <a:cubicBezTo>
                    <a:pt x="121" y="15"/>
                    <a:pt x="112" y="22"/>
                    <a:pt x="103" y="29"/>
                  </a:cubicBezTo>
                  <a:cubicBezTo>
                    <a:pt x="92" y="37"/>
                    <a:pt x="57" y="57"/>
                    <a:pt x="40" y="63"/>
                  </a:cubicBezTo>
                  <a:cubicBezTo>
                    <a:pt x="37" y="64"/>
                    <a:pt x="37" y="63"/>
                    <a:pt x="37" y="67"/>
                  </a:cubicBezTo>
                  <a:cubicBezTo>
                    <a:pt x="37" y="71"/>
                    <a:pt x="36" y="72"/>
                    <a:pt x="41" y="74"/>
                  </a:cubicBezTo>
                  <a:cubicBezTo>
                    <a:pt x="47" y="77"/>
                    <a:pt x="56" y="82"/>
                    <a:pt x="61" y="82"/>
                  </a:cubicBezTo>
                  <a:cubicBezTo>
                    <a:pt x="62" y="82"/>
                    <a:pt x="64" y="82"/>
                    <a:pt x="65" y="82"/>
                  </a:cubicBezTo>
                  <a:cubicBezTo>
                    <a:pt x="71" y="82"/>
                    <a:pt x="120" y="34"/>
                    <a:pt x="130" y="26"/>
                  </a:cubicBezTo>
                  <a:cubicBezTo>
                    <a:pt x="135" y="29"/>
                    <a:pt x="115" y="43"/>
                    <a:pt x="114" y="54"/>
                  </a:cubicBezTo>
                  <a:cubicBezTo>
                    <a:pt x="114" y="55"/>
                    <a:pt x="114" y="56"/>
                    <a:pt x="114" y="57"/>
                  </a:cubicBezTo>
                  <a:close/>
                  <a:moveTo>
                    <a:pt x="112" y="101"/>
                  </a:moveTo>
                  <a:cubicBezTo>
                    <a:pt x="115" y="97"/>
                    <a:pt x="122" y="91"/>
                    <a:pt x="128" y="91"/>
                  </a:cubicBezTo>
                  <a:cubicBezTo>
                    <a:pt x="129" y="91"/>
                    <a:pt x="129" y="91"/>
                    <a:pt x="129" y="91"/>
                  </a:cubicBezTo>
                  <a:cubicBezTo>
                    <a:pt x="135" y="91"/>
                    <a:pt x="136" y="102"/>
                    <a:pt x="136" y="108"/>
                  </a:cubicBezTo>
                  <a:cubicBezTo>
                    <a:pt x="136" y="130"/>
                    <a:pt x="136" y="153"/>
                    <a:pt x="136" y="175"/>
                  </a:cubicBezTo>
                  <a:cubicBezTo>
                    <a:pt x="136" y="181"/>
                    <a:pt x="135" y="186"/>
                    <a:pt x="133" y="191"/>
                  </a:cubicBezTo>
                  <a:cubicBezTo>
                    <a:pt x="132" y="194"/>
                    <a:pt x="132" y="194"/>
                    <a:pt x="129" y="194"/>
                  </a:cubicBezTo>
                  <a:cubicBezTo>
                    <a:pt x="125" y="194"/>
                    <a:pt x="121" y="195"/>
                    <a:pt x="118" y="194"/>
                  </a:cubicBezTo>
                  <a:cubicBezTo>
                    <a:pt x="116" y="194"/>
                    <a:pt x="116" y="194"/>
                    <a:pt x="117" y="191"/>
                  </a:cubicBezTo>
                  <a:cubicBezTo>
                    <a:pt x="118" y="185"/>
                    <a:pt x="118" y="177"/>
                    <a:pt x="118" y="170"/>
                  </a:cubicBezTo>
                  <a:cubicBezTo>
                    <a:pt x="118" y="167"/>
                    <a:pt x="116" y="167"/>
                    <a:pt x="116" y="165"/>
                  </a:cubicBezTo>
                  <a:cubicBezTo>
                    <a:pt x="116" y="163"/>
                    <a:pt x="116" y="160"/>
                    <a:pt x="116" y="158"/>
                  </a:cubicBezTo>
                  <a:cubicBezTo>
                    <a:pt x="116" y="156"/>
                    <a:pt x="117" y="157"/>
                    <a:pt x="119" y="155"/>
                  </a:cubicBezTo>
                  <a:cubicBezTo>
                    <a:pt x="122" y="153"/>
                    <a:pt x="128" y="146"/>
                    <a:pt x="128" y="145"/>
                  </a:cubicBezTo>
                  <a:cubicBezTo>
                    <a:pt x="128" y="142"/>
                    <a:pt x="128" y="140"/>
                    <a:pt x="128" y="137"/>
                  </a:cubicBezTo>
                  <a:cubicBezTo>
                    <a:pt x="128" y="129"/>
                    <a:pt x="121" y="126"/>
                    <a:pt x="116" y="123"/>
                  </a:cubicBezTo>
                  <a:cubicBezTo>
                    <a:pt x="114" y="122"/>
                    <a:pt x="114" y="122"/>
                    <a:pt x="114" y="120"/>
                  </a:cubicBezTo>
                  <a:cubicBezTo>
                    <a:pt x="114" y="116"/>
                    <a:pt x="113" y="111"/>
                    <a:pt x="113" y="107"/>
                  </a:cubicBezTo>
                  <a:cubicBezTo>
                    <a:pt x="113" y="105"/>
                    <a:pt x="113" y="105"/>
                    <a:pt x="112" y="103"/>
                  </a:cubicBezTo>
                  <a:cubicBezTo>
                    <a:pt x="111" y="102"/>
                    <a:pt x="111" y="102"/>
                    <a:pt x="112" y="101"/>
                  </a:cubicBezTo>
                  <a:close/>
                  <a:moveTo>
                    <a:pt x="146" y="78"/>
                  </a:moveTo>
                  <a:cubicBezTo>
                    <a:pt x="151" y="83"/>
                    <a:pt x="153" y="102"/>
                    <a:pt x="154" y="119"/>
                  </a:cubicBezTo>
                  <a:cubicBezTo>
                    <a:pt x="154" y="140"/>
                    <a:pt x="154" y="154"/>
                    <a:pt x="154" y="172"/>
                  </a:cubicBezTo>
                  <a:cubicBezTo>
                    <a:pt x="154" y="189"/>
                    <a:pt x="152" y="215"/>
                    <a:pt x="135" y="215"/>
                  </a:cubicBezTo>
                  <a:cubicBezTo>
                    <a:pt x="135" y="215"/>
                    <a:pt x="135" y="215"/>
                    <a:pt x="134" y="215"/>
                  </a:cubicBezTo>
                  <a:cubicBezTo>
                    <a:pt x="124" y="215"/>
                    <a:pt x="119" y="205"/>
                    <a:pt x="113" y="200"/>
                  </a:cubicBezTo>
                  <a:cubicBezTo>
                    <a:pt x="112" y="198"/>
                    <a:pt x="111" y="200"/>
                    <a:pt x="109" y="200"/>
                  </a:cubicBezTo>
                  <a:cubicBezTo>
                    <a:pt x="104" y="199"/>
                    <a:pt x="101" y="197"/>
                    <a:pt x="101" y="192"/>
                  </a:cubicBezTo>
                  <a:cubicBezTo>
                    <a:pt x="100" y="183"/>
                    <a:pt x="101" y="176"/>
                    <a:pt x="102" y="167"/>
                  </a:cubicBezTo>
                  <a:cubicBezTo>
                    <a:pt x="103" y="165"/>
                    <a:pt x="103" y="165"/>
                    <a:pt x="100" y="165"/>
                  </a:cubicBezTo>
                  <a:cubicBezTo>
                    <a:pt x="99" y="166"/>
                    <a:pt x="98" y="166"/>
                    <a:pt x="95" y="166"/>
                  </a:cubicBezTo>
                  <a:cubicBezTo>
                    <a:pt x="94" y="166"/>
                    <a:pt x="94" y="166"/>
                    <a:pt x="93" y="166"/>
                  </a:cubicBezTo>
                  <a:cubicBezTo>
                    <a:pt x="89" y="166"/>
                    <a:pt x="88" y="163"/>
                    <a:pt x="88" y="159"/>
                  </a:cubicBezTo>
                  <a:cubicBezTo>
                    <a:pt x="88" y="152"/>
                    <a:pt x="95" y="150"/>
                    <a:pt x="95" y="143"/>
                  </a:cubicBezTo>
                  <a:cubicBezTo>
                    <a:pt x="95" y="141"/>
                    <a:pt x="95" y="138"/>
                    <a:pt x="95" y="136"/>
                  </a:cubicBezTo>
                  <a:cubicBezTo>
                    <a:pt x="95" y="132"/>
                    <a:pt x="92" y="130"/>
                    <a:pt x="89" y="128"/>
                  </a:cubicBezTo>
                  <a:cubicBezTo>
                    <a:pt x="86" y="127"/>
                    <a:pt x="86" y="127"/>
                    <a:pt x="84" y="130"/>
                  </a:cubicBezTo>
                  <a:cubicBezTo>
                    <a:pt x="83" y="132"/>
                    <a:pt x="81" y="133"/>
                    <a:pt x="81" y="135"/>
                  </a:cubicBezTo>
                  <a:cubicBezTo>
                    <a:pt x="81" y="135"/>
                    <a:pt x="81" y="136"/>
                    <a:pt x="81" y="137"/>
                  </a:cubicBezTo>
                  <a:cubicBezTo>
                    <a:pt x="81" y="147"/>
                    <a:pt x="86" y="156"/>
                    <a:pt x="86" y="169"/>
                  </a:cubicBezTo>
                  <a:cubicBezTo>
                    <a:pt x="86" y="172"/>
                    <a:pt x="86" y="175"/>
                    <a:pt x="86" y="178"/>
                  </a:cubicBezTo>
                  <a:cubicBezTo>
                    <a:pt x="86" y="184"/>
                    <a:pt x="82" y="190"/>
                    <a:pt x="76" y="191"/>
                  </a:cubicBezTo>
                  <a:cubicBezTo>
                    <a:pt x="75" y="191"/>
                    <a:pt x="73" y="191"/>
                    <a:pt x="72" y="191"/>
                  </a:cubicBezTo>
                  <a:cubicBezTo>
                    <a:pt x="62" y="191"/>
                    <a:pt x="61" y="179"/>
                    <a:pt x="61" y="170"/>
                  </a:cubicBezTo>
                  <a:cubicBezTo>
                    <a:pt x="61" y="164"/>
                    <a:pt x="61" y="159"/>
                    <a:pt x="61" y="153"/>
                  </a:cubicBezTo>
                  <a:cubicBezTo>
                    <a:pt x="61" y="147"/>
                    <a:pt x="65" y="144"/>
                    <a:pt x="66" y="141"/>
                  </a:cubicBezTo>
                  <a:cubicBezTo>
                    <a:pt x="67" y="139"/>
                    <a:pt x="68" y="128"/>
                    <a:pt x="68" y="125"/>
                  </a:cubicBezTo>
                  <a:cubicBezTo>
                    <a:pt x="69" y="119"/>
                    <a:pt x="70" y="115"/>
                    <a:pt x="71" y="109"/>
                  </a:cubicBezTo>
                  <a:cubicBezTo>
                    <a:pt x="72" y="105"/>
                    <a:pt x="72" y="104"/>
                    <a:pt x="73" y="103"/>
                  </a:cubicBezTo>
                  <a:cubicBezTo>
                    <a:pt x="73" y="103"/>
                    <a:pt x="73" y="103"/>
                    <a:pt x="74" y="102"/>
                  </a:cubicBezTo>
                  <a:cubicBezTo>
                    <a:pt x="78" y="101"/>
                    <a:pt x="79" y="100"/>
                    <a:pt x="78" y="105"/>
                  </a:cubicBezTo>
                  <a:cubicBezTo>
                    <a:pt x="78" y="109"/>
                    <a:pt x="78" y="114"/>
                    <a:pt x="78" y="118"/>
                  </a:cubicBezTo>
                  <a:cubicBezTo>
                    <a:pt x="78" y="120"/>
                    <a:pt x="77" y="122"/>
                    <a:pt x="80" y="120"/>
                  </a:cubicBezTo>
                  <a:cubicBezTo>
                    <a:pt x="85" y="116"/>
                    <a:pt x="93" y="103"/>
                    <a:pt x="96" y="100"/>
                  </a:cubicBezTo>
                  <a:cubicBezTo>
                    <a:pt x="102" y="94"/>
                    <a:pt x="110" y="87"/>
                    <a:pt x="118" y="83"/>
                  </a:cubicBezTo>
                  <a:cubicBezTo>
                    <a:pt x="125" y="79"/>
                    <a:pt x="136" y="72"/>
                    <a:pt x="14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" name="íŝḻiďe"/>
            <p:cNvSpPr/>
            <p:nvPr/>
          </p:nvSpPr>
          <p:spPr bwMode="auto">
            <a:xfrm>
              <a:off x="7853363" y="2755901"/>
              <a:ext cx="696913" cy="808038"/>
            </a:xfrm>
            <a:custGeom>
              <a:avLst/>
              <a:gdLst>
                <a:gd name="T0" fmla="*/ 166 w 211"/>
                <a:gd name="T1" fmla="*/ 176 h 245"/>
                <a:gd name="T2" fmla="*/ 119 w 211"/>
                <a:gd name="T3" fmla="*/ 144 h 245"/>
                <a:gd name="T4" fmla="*/ 133 w 211"/>
                <a:gd name="T5" fmla="*/ 115 h 245"/>
                <a:gd name="T6" fmla="*/ 179 w 211"/>
                <a:gd name="T7" fmla="*/ 92 h 245"/>
                <a:gd name="T8" fmla="*/ 158 w 211"/>
                <a:gd name="T9" fmla="*/ 69 h 245"/>
                <a:gd name="T10" fmla="*/ 147 w 211"/>
                <a:gd name="T11" fmla="*/ 77 h 245"/>
                <a:gd name="T12" fmla="*/ 146 w 211"/>
                <a:gd name="T13" fmla="*/ 75 h 245"/>
                <a:gd name="T14" fmla="*/ 163 w 211"/>
                <a:gd name="T15" fmla="*/ 28 h 245"/>
                <a:gd name="T16" fmla="*/ 164 w 211"/>
                <a:gd name="T17" fmla="*/ 17 h 245"/>
                <a:gd name="T18" fmla="*/ 148 w 211"/>
                <a:gd name="T19" fmla="*/ 1 h 245"/>
                <a:gd name="T20" fmla="*/ 137 w 211"/>
                <a:gd name="T21" fmla="*/ 6 h 245"/>
                <a:gd name="T22" fmla="*/ 136 w 211"/>
                <a:gd name="T23" fmla="*/ 19 h 245"/>
                <a:gd name="T24" fmla="*/ 133 w 211"/>
                <a:gd name="T25" fmla="*/ 30 h 245"/>
                <a:gd name="T26" fmla="*/ 131 w 211"/>
                <a:gd name="T27" fmla="*/ 36 h 245"/>
                <a:gd name="T28" fmla="*/ 118 w 211"/>
                <a:gd name="T29" fmla="*/ 79 h 245"/>
                <a:gd name="T30" fmla="*/ 84 w 211"/>
                <a:gd name="T31" fmla="*/ 98 h 245"/>
                <a:gd name="T32" fmla="*/ 65 w 211"/>
                <a:gd name="T33" fmla="*/ 97 h 245"/>
                <a:gd name="T34" fmla="*/ 61 w 211"/>
                <a:gd name="T35" fmla="*/ 102 h 245"/>
                <a:gd name="T36" fmla="*/ 83 w 211"/>
                <a:gd name="T37" fmla="*/ 120 h 245"/>
                <a:gd name="T38" fmla="*/ 99 w 211"/>
                <a:gd name="T39" fmla="*/ 120 h 245"/>
                <a:gd name="T40" fmla="*/ 5 w 211"/>
                <a:gd name="T41" fmla="*/ 237 h 245"/>
                <a:gd name="T42" fmla="*/ 9 w 211"/>
                <a:gd name="T43" fmla="*/ 245 h 245"/>
                <a:gd name="T44" fmla="*/ 68 w 211"/>
                <a:gd name="T45" fmla="*/ 205 h 245"/>
                <a:gd name="T46" fmla="*/ 111 w 211"/>
                <a:gd name="T47" fmla="*/ 153 h 245"/>
                <a:gd name="T48" fmla="*/ 162 w 211"/>
                <a:gd name="T49" fmla="*/ 214 h 245"/>
                <a:gd name="T50" fmla="*/ 170 w 211"/>
                <a:gd name="T51" fmla="*/ 214 h 245"/>
                <a:gd name="T52" fmla="*/ 203 w 211"/>
                <a:gd name="T53" fmla="*/ 192 h 245"/>
                <a:gd name="T54" fmla="*/ 203 w 211"/>
                <a:gd name="T55" fmla="*/ 183 h 245"/>
                <a:gd name="T56" fmla="*/ 166 w 211"/>
                <a:gd name="T57" fmla="*/ 17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1" h="245">
                  <a:moveTo>
                    <a:pt x="166" y="176"/>
                  </a:moveTo>
                  <a:cubicBezTo>
                    <a:pt x="159" y="174"/>
                    <a:pt x="119" y="147"/>
                    <a:pt x="119" y="144"/>
                  </a:cubicBezTo>
                  <a:cubicBezTo>
                    <a:pt x="120" y="144"/>
                    <a:pt x="129" y="126"/>
                    <a:pt x="133" y="115"/>
                  </a:cubicBezTo>
                  <a:cubicBezTo>
                    <a:pt x="135" y="97"/>
                    <a:pt x="166" y="105"/>
                    <a:pt x="179" y="92"/>
                  </a:cubicBezTo>
                  <a:cubicBezTo>
                    <a:pt x="186" y="83"/>
                    <a:pt x="167" y="69"/>
                    <a:pt x="158" y="69"/>
                  </a:cubicBezTo>
                  <a:cubicBezTo>
                    <a:pt x="155" y="69"/>
                    <a:pt x="151" y="74"/>
                    <a:pt x="147" y="77"/>
                  </a:cubicBezTo>
                  <a:cubicBezTo>
                    <a:pt x="145" y="79"/>
                    <a:pt x="145" y="77"/>
                    <a:pt x="146" y="75"/>
                  </a:cubicBezTo>
                  <a:cubicBezTo>
                    <a:pt x="149" y="64"/>
                    <a:pt x="160" y="38"/>
                    <a:pt x="163" y="28"/>
                  </a:cubicBezTo>
                  <a:cubicBezTo>
                    <a:pt x="165" y="24"/>
                    <a:pt x="164" y="20"/>
                    <a:pt x="164" y="17"/>
                  </a:cubicBezTo>
                  <a:cubicBezTo>
                    <a:pt x="164" y="14"/>
                    <a:pt x="156" y="5"/>
                    <a:pt x="148" y="1"/>
                  </a:cubicBezTo>
                  <a:cubicBezTo>
                    <a:pt x="144" y="0"/>
                    <a:pt x="138" y="0"/>
                    <a:pt x="137" y="6"/>
                  </a:cubicBezTo>
                  <a:cubicBezTo>
                    <a:pt x="137" y="10"/>
                    <a:pt x="137" y="15"/>
                    <a:pt x="136" y="19"/>
                  </a:cubicBezTo>
                  <a:cubicBezTo>
                    <a:pt x="135" y="24"/>
                    <a:pt x="134" y="24"/>
                    <a:pt x="133" y="30"/>
                  </a:cubicBezTo>
                  <a:cubicBezTo>
                    <a:pt x="133" y="33"/>
                    <a:pt x="132" y="34"/>
                    <a:pt x="131" y="36"/>
                  </a:cubicBezTo>
                  <a:cubicBezTo>
                    <a:pt x="129" y="47"/>
                    <a:pt x="124" y="55"/>
                    <a:pt x="118" y="79"/>
                  </a:cubicBezTo>
                  <a:cubicBezTo>
                    <a:pt x="117" y="88"/>
                    <a:pt x="103" y="94"/>
                    <a:pt x="84" y="98"/>
                  </a:cubicBezTo>
                  <a:cubicBezTo>
                    <a:pt x="77" y="99"/>
                    <a:pt x="69" y="99"/>
                    <a:pt x="65" y="97"/>
                  </a:cubicBezTo>
                  <a:cubicBezTo>
                    <a:pt x="63" y="97"/>
                    <a:pt x="60" y="100"/>
                    <a:pt x="61" y="102"/>
                  </a:cubicBezTo>
                  <a:cubicBezTo>
                    <a:pt x="64" y="109"/>
                    <a:pt x="76" y="120"/>
                    <a:pt x="83" y="120"/>
                  </a:cubicBezTo>
                  <a:cubicBezTo>
                    <a:pt x="88" y="120"/>
                    <a:pt x="94" y="120"/>
                    <a:pt x="99" y="120"/>
                  </a:cubicBezTo>
                  <a:cubicBezTo>
                    <a:pt x="80" y="163"/>
                    <a:pt x="38" y="206"/>
                    <a:pt x="5" y="237"/>
                  </a:cubicBezTo>
                  <a:cubicBezTo>
                    <a:pt x="0" y="242"/>
                    <a:pt x="1" y="245"/>
                    <a:pt x="9" y="245"/>
                  </a:cubicBezTo>
                  <a:cubicBezTo>
                    <a:pt x="15" y="245"/>
                    <a:pt x="61" y="211"/>
                    <a:pt x="68" y="205"/>
                  </a:cubicBezTo>
                  <a:cubicBezTo>
                    <a:pt x="77" y="198"/>
                    <a:pt x="109" y="163"/>
                    <a:pt x="111" y="153"/>
                  </a:cubicBezTo>
                  <a:cubicBezTo>
                    <a:pt x="127" y="157"/>
                    <a:pt x="146" y="214"/>
                    <a:pt x="162" y="214"/>
                  </a:cubicBezTo>
                  <a:cubicBezTo>
                    <a:pt x="164" y="214"/>
                    <a:pt x="167" y="214"/>
                    <a:pt x="170" y="214"/>
                  </a:cubicBezTo>
                  <a:cubicBezTo>
                    <a:pt x="178" y="214"/>
                    <a:pt x="193" y="199"/>
                    <a:pt x="203" y="192"/>
                  </a:cubicBezTo>
                  <a:cubicBezTo>
                    <a:pt x="207" y="190"/>
                    <a:pt x="211" y="183"/>
                    <a:pt x="203" y="183"/>
                  </a:cubicBezTo>
                  <a:cubicBezTo>
                    <a:pt x="189" y="184"/>
                    <a:pt x="182" y="188"/>
                    <a:pt x="166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îṣḷïde"/>
            <p:cNvSpPr/>
            <p:nvPr/>
          </p:nvSpPr>
          <p:spPr bwMode="auto">
            <a:xfrm>
              <a:off x="8669338" y="2854326"/>
              <a:ext cx="117475" cy="254000"/>
            </a:xfrm>
            <a:custGeom>
              <a:avLst/>
              <a:gdLst>
                <a:gd name="T0" fmla="*/ 0 w 36"/>
                <a:gd name="T1" fmla="*/ 6 h 77"/>
                <a:gd name="T2" fmla="*/ 11 w 36"/>
                <a:gd name="T3" fmla="*/ 10 h 77"/>
                <a:gd name="T4" fmla="*/ 33 w 36"/>
                <a:gd name="T5" fmla="*/ 49 h 77"/>
                <a:gd name="T6" fmla="*/ 11 w 36"/>
                <a:gd name="T7" fmla="*/ 54 h 77"/>
                <a:gd name="T8" fmla="*/ 0 w 36"/>
                <a:gd name="T9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77">
                  <a:moveTo>
                    <a:pt x="0" y="6"/>
                  </a:moveTo>
                  <a:cubicBezTo>
                    <a:pt x="1" y="0"/>
                    <a:pt x="5" y="1"/>
                    <a:pt x="11" y="10"/>
                  </a:cubicBezTo>
                  <a:cubicBezTo>
                    <a:pt x="25" y="26"/>
                    <a:pt x="32" y="39"/>
                    <a:pt x="33" y="49"/>
                  </a:cubicBezTo>
                  <a:cubicBezTo>
                    <a:pt x="36" y="67"/>
                    <a:pt x="15" y="77"/>
                    <a:pt x="11" y="54"/>
                  </a:cubicBezTo>
                  <a:cubicBezTo>
                    <a:pt x="8" y="42"/>
                    <a:pt x="3" y="1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" name="ïṡliḋe"/>
            <p:cNvSpPr/>
            <p:nvPr/>
          </p:nvSpPr>
          <p:spPr bwMode="auto">
            <a:xfrm>
              <a:off x="8605838" y="2536826"/>
              <a:ext cx="712788" cy="1154113"/>
            </a:xfrm>
            <a:custGeom>
              <a:avLst/>
              <a:gdLst>
                <a:gd name="T0" fmla="*/ 36 w 216"/>
                <a:gd name="T1" fmla="*/ 185 h 349"/>
                <a:gd name="T2" fmla="*/ 10 w 216"/>
                <a:gd name="T3" fmla="*/ 220 h 349"/>
                <a:gd name="T4" fmla="*/ 30 w 216"/>
                <a:gd name="T5" fmla="*/ 249 h 349"/>
                <a:gd name="T6" fmla="*/ 49 w 216"/>
                <a:gd name="T7" fmla="*/ 207 h 349"/>
                <a:gd name="T8" fmla="*/ 19 w 216"/>
                <a:gd name="T9" fmla="*/ 237 h 349"/>
                <a:gd name="T10" fmla="*/ 72 w 216"/>
                <a:gd name="T11" fmla="*/ 98 h 349"/>
                <a:gd name="T12" fmla="*/ 88 w 216"/>
                <a:gd name="T13" fmla="*/ 93 h 349"/>
                <a:gd name="T14" fmla="*/ 115 w 216"/>
                <a:gd name="T15" fmla="*/ 27 h 349"/>
                <a:gd name="T16" fmla="*/ 114 w 216"/>
                <a:gd name="T17" fmla="*/ 12 h 349"/>
                <a:gd name="T18" fmla="*/ 144 w 216"/>
                <a:gd name="T19" fmla="*/ 19 h 349"/>
                <a:gd name="T20" fmla="*/ 99 w 216"/>
                <a:gd name="T21" fmla="*/ 72 h 349"/>
                <a:gd name="T22" fmla="*/ 181 w 216"/>
                <a:gd name="T23" fmla="*/ 102 h 349"/>
                <a:gd name="T24" fmla="*/ 196 w 216"/>
                <a:gd name="T25" fmla="*/ 133 h 349"/>
                <a:gd name="T26" fmla="*/ 209 w 216"/>
                <a:gd name="T27" fmla="*/ 160 h 349"/>
                <a:gd name="T28" fmla="*/ 128 w 216"/>
                <a:gd name="T29" fmla="*/ 215 h 349"/>
                <a:gd name="T30" fmla="*/ 108 w 216"/>
                <a:gd name="T31" fmla="*/ 217 h 349"/>
                <a:gd name="T32" fmla="*/ 70 w 216"/>
                <a:gd name="T33" fmla="*/ 211 h 349"/>
                <a:gd name="T34" fmla="*/ 130 w 216"/>
                <a:gd name="T35" fmla="*/ 189 h 349"/>
                <a:gd name="T36" fmla="*/ 117 w 216"/>
                <a:gd name="T37" fmla="*/ 183 h 349"/>
                <a:gd name="T38" fmla="*/ 127 w 216"/>
                <a:gd name="T39" fmla="*/ 176 h 349"/>
                <a:gd name="T40" fmla="*/ 59 w 216"/>
                <a:gd name="T41" fmla="*/ 191 h 349"/>
                <a:gd name="T42" fmla="*/ 111 w 216"/>
                <a:gd name="T43" fmla="*/ 162 h 349"/>
                <a:gd name="T44" fmla="*/ 111 w 216"/>
                <a:gd name="T45" fmla="*/ 147 h 349"/>
                <a:gd name="T46" fmla="*/ 88 w 216"/>
                <a:gd name="T47" fmla="*/ 143 h 349"/>
                <a:gd name="T48" fmla="*/ 45 w 216"/>
                <a:gd name="T49" fmla="*/ 182 h 349"/>
                <a:gd name="T50" fmla="*/ 75 w 216"/>
                <a:gd name="T51" fmla="*/ 128 h 349"/>
                <a:gd name="T52" fmla="*/ 56 w 216"/>
                <a:gd name="T53" fmla="*/ 123 h 349"/>
                <a:gd name="T54" fmla="*/ 43 w 216"/>
                <a:gd name="T55" fmla="*/ 50 h 349"/>
                <a:gd name="T56" fmla="*/ 52 w 216"/>
                <a:gd name="T57" fmla="*/ 157 h 349"/>
                <a:gd name="T58" fmla="*/ 21 w 216"/>
                <a:gd name="T59" fmla="*/ 98 h 349"/>
                <a:gd name="T60" fmla="*/ 29 w 216"/>
                <a:gd name="T61" fmla="*/ 151 h 349"/>
                <a:gd name="T62" fmla="*/ 105 w 216"/>
                <a:gd name="T63" fmla="*/ 254 h 349"/>
                <a:gd name="T64" fmla="*/ 42 w 216"/>
                <a:gd name="T65" fmla="*/ 264 h 349"/>
                <a:gd name="T66" fmla="*/ 132 w 216"/>
                <a:gd name="T67" fmla="*/ 225 h 349"/>
                <a:gd name="T68" fmla="*/ 181 w 216"/>
                <a:gd name="T69" fmla="*/ 226 h 349"/>
                <a:gd name="T70" fmla="*/ 159 w 216"/>
                <a:gd name="T71" fmla="*/ 241 h 349"/>
                <a:gd name="T72" fmla="*/ 137 w 216"/>
                <a:gd name="T73" fmla="*/ 238 h 349"/>
                <a:gd name="T74" fmla="*/ 120 w 216"/>
                <a:gd name="T75" fmla="*/ 349 h 349"/>
                <a:gd name="T76" fmla="*/ 60 w 216"/>
                <a:gd name="T77" fmla="*/ 310 h 349"/>
                <a:gd name="T78" fmla="*/ 84 w 216"/>
                <a:gd name="T79" fmla="*/ 315 h 349"/>
                <a:gd name="T80" fmla="*/ 148 w 216"/>
                <a:gd name="T81" fmla="*/ 118 h 349"/>
                <a:gd name="T82" fmla="*/ 125 w 216"/>
                <a:gd name="T83" fmla="*/ 154 h 349"/>
                <a:gd name="T84" fmla="*/ 180 w 216"/>
                <a:gd name="T85" fmla="*/ 58 h 349"/>
                <a:gd name="T86" fmla="*/ 129 w 216"/>
                <a:gd name="T87" fmla="*/ 70 h 349"/>
                <a:gd name="T88" fmla="*/ 136 w 216"/>
                <a:gd name="T89" fmla="*/ 102 h 349"/>
                <a:gd name="T90" fmla="*/ 120 w 216"/>
                <a:gd name="T91" fmla="*/ 93 h 349"/>
                <a:gd name="T92" fmla="*/ 99 w 216"/>
                <a:gd name="T93" fmla="*/ 123 h 349"/>
                <a:gd name="T94" fmla="*/ 107 w 216"/>
                <a:gd name="T95" fmla="*/ 113 h 349"/>
                <a:gd name="T96" fmla="*/ 136 w 216"/>
                <a:gd name="T97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6" h="349">
                  <a:moveTo>
                    <a:pt x="15" y="235"/>
                  </a:moveTo>
                  <a:cubicBezTo>
                    <a:pt x="15" y="220"/>
                    <a:pt x="36" y="213"/>
                    <a:pt x="36" y="187"/>
                  </a:cubicBezTo>
                  <a:cubicBezTo>
                    <a:pt x="36" y="186"/>
                    <a:pt x="36" y="186"/>
                    <a:pt x="36" y="185"/>
                  </a:cubicBezTo>
                  <a:cubicBezTo>
                    <a:pt x="36" y="181"/>
                    <a:pt x="34" y="182"/>
                    <a:pt x="30" y="182"/>
                  </a:cubicBezTo>
                  <a:cubicBezTo>
                    <a:pt x="30" y="183"/>
                    <a:pt x="30" y="184"/>
                    <a:pt x="30" y="185"/>
                  </a:cubicBezTo>
                  <a:cubicBezTo>
                    <a:pt x="27" y="197"/>
                    <a:pt x="13" y="209"/>
                    <a:pt x="10" y="220"/>
                  </a:cubicBezTo>
                  <a:cubicBezTo>
                    <a:pt x="8" y="229"/>
                    <a:pt x="0" y="261"/>
                    <a:pt x="13" y="264"/>
                  </a:cubicBezTo>
                  <a:cubicBezTo>
                    <a:pt x="14" y="264"/>
                    <a:pt x="16" y="264"/>
                    <a:pt x="17" y="264"/>
                  </a:cubicBezTo>
                  <a:cubicBezTo>
                    <a:pt x="22" y="264"/>
                    <a:pt x="27" y="253"/>
                    <a:pt x="30" y="249"/>
                  </a:cubicBezTo>
                  <a:cubicBezTo>
                    <a:pt x="33" y="245"/>
                    <a:pt x="35" y="236"/>
                    <a:pt x="37" y="230"/>
                  </a:cubicBezTo>
                  <a:cubicBezTo>
                    <a:pt x="39" y="223"/>
                    <a:pt x="41" y="213"/>
                    <a:pt x="47" y="210"/>
                  </a:cubicBezTo>
                  <a:cubicBezTo>
                    <a:pt x="49" y="209"/>
                    <a:pt x="49" y="209"/>
                    <a:pt x="49" y="207"/>
                  </a:cubicBezTo>
                  <a:cubicBezTo>
                    <a:pt x="49" y="206"/>
                    <a:pt x="48" y="206"/>
                    <a:pt x="48" y="205"/>
                  </a:cubicBezTo>
                  <a:cubicBezTo>
                    <a:pt x="48" y="203"/>
                    <a:pt x="49" y="203"/>
                    <a:pt x="47" y="203"/>
                  </a:cubicBezTo>
                  <a:cubicBezTo>
                    <a:pt x="32" y="205"/>
                    <a:pt x="26" y="227"/>
                    <a:pt x="19" y="237"/>
                  </a:cubicBezTo>
                  <a:cubicBezTo>
                    <a:pt x="16" y="242"/>
                    <a:pt x="16" y="240"/>
                    <a:pt x="15" y="235"/>
                  </a:cubicBezTo>
                  <a:close/>
                  <a:moveTo>
                    <a:pt x="43" y="50"/>
                  </a:moveTo>
                  <a:cubicBezTo>
                    <a:pt x="57" y="72"/>
                    <a:pt x="64" y="82"/>
                    <a:pt x="72" y="98"/>
                  </a:cubicBezTo>
                  <a:cubicBezTo>
                    <a:pt x="73" y="101"/>
                    <a:pt x="73" y="105"/>
                    <a:pt x="73" y="108"/>
                  </a:cubicBezTo>
                  <a:cubicBezTo>
                    <a:pt x="72" y="112"/>
                    <a:pt x="77" y="110"/>
                    <a:pt x="82" y="113"/>
                  </a:cubicBezTo>
                  <a:cubicBezTo>
                    <a:pt x="86" y="105"/>
                    <a:pt x="90" y="97"/>
                    <a:pt x="88" y="93"/>
                  </a:cubicBezTo>
                  <a:cubicBezTo>
                    <a:pt x="85" y="89"/>
                    <a:pt x="78" y="82"/>
                    <a:pt x="78" y="76"/>
                  </a:cubicBezTo>
                  <a:cubicBezTo>
                    <a:pt x="82" y="69"/>
                    <a:pt x="89" y="67"/>
                    <a:pt x="94" y="62"/>
                  </a:cubicBezTo>
                  <a:cubicBezTo>
                    <a:pt x="103" y="56"/>
                    <a:pt x="109" y="34"/>
                    <a:pt x="115" y="27"/>
                  </a:cubicBezTo>
                  <a:cubicBezTo>
                    <a:pt x="116" y="25"/>
                    <a:pt x="116" y="25"/>
                    <a:pt x="116" y="22"/>
                  </a:cubicBezTo>
                  <a:cubicBezTo>
                    <a:pt x="116" y="21"/>
                    <a:pt x="117" y="19"/>
                    <a:pt x="116" y="18"/>
                  </a:cubicBezTo>
                  <a:cubicBezTo>
                    <a:pt x="116" y="14"/>
                    <a:pt x="116" y="15"/>
                    <a:pt x="114" y="12"/>
                  </a:cubicBezTo>
                  <a:cubicBezTo>
                    <a:pt x="113" y="11"/>
                    <a:pt x="112" y="10"/>
                    <a:pt x="112" y="8"/>
                  </a:cubicBezTo>
                  <a:cubicBezTo>
                    <a:pt x="114" y="0"/>
                    <a:pt x="120" y="2"/>
                    <a:pt x="125" y="2"/>
                  </a:cubicBezTo>
                  <a:cubicBezTo>
                    <a:pt x="134" y="5"/>
                    <a:pt x="139" y="14"/>
                    <a:pt x="144" y="19"/>
                  </a:cubicBezTo>
                  <a:cubicBezTo>
                    <a:pt x="148" y="22"/>
                    <a:pt x="149" y="28"/>
                    <a:pt x="146" y="32"/>
                  </a:cubicBezTo>
                  <a:cubicBezTo>
                    <a:pt x="141" y="38"/>
                    <a:pt x="129" y="49"/>
                    <a:pt x="126" y="51"/>
                  </a:cubicBezTo>
                  <a:cubicBezTo>
                    <a:pt x="121" y="55"/>
                    <a:pt x="100" y="68"/>
                    <a:pt x="99" y="72"/>
                  </a:cubicBezTo>
                  <a:cubicBezTo>
                    <a:pt x="100" y="72"/>
                    <a:pt x="143" y="55"/>
                    <a:pt x="148" y="53"/>
                  </a:cubicBezTo>
                  <a:cubicBezTo>
                    <a:pt x="159" y="49"/>
                    <a:pt x="204" y="26"/>
                    <a:pt x="204" y="53"/>
                  </a:cubicBezTo>
                  <a:cubicBezTo>
                    <a:pt x="204" y="64"/>
                    <a:pt x="185" y="92"/>
                    <a:pt x="181" y="102"/>
                  </a:cubicBezTo>
                  <a:cubicBezTo>
                    <a:pt x="174" y="118"/>
                    <a:pt x="160" y="132"/>
                    <a:pt x="153" y="146"/>
                  </a:cubicBezTo>
                  <a:cubicBezTo>
                    <a:pt x="158" y="145"/>
                    <a:pt x="175" y="140"/>
                    <a:pt x="181" y="137"/>
                  </a:cubicBezTo>
                  <a:cubicBezTo>
                    <a:pt x="189" y="135"/>
                    <a:pt x="183" y="133"/>
                    <a:pt x="196" y="133"/>
                  </a:cubicBezTo>
                  <a:cubicBezTo>
                    <a:pt x="203" y="134"/>
                    <a:pt x="209" y="133"/>
                    <a:pt x="216" y="133"/>
                  </a:cubicBezTo>
                  <a:cubicBezTo>
                    <a:pt x="216" y="139"/>
                    <a:pt x="216" y="146"/>
                    <a:pt x="216" y="151"/>
                  </a:cubicBezTo>
                  <a:cubicBezTo>
                    <a:pt x="214" y="155"/>
                    <a:pt x="211" y="158"/>
                    <a:pt x="209" y="160"/>
                  </a:cubicBezTo>
                  <a:cubicBezTo>
                    <a:pt x="206" y="162"/>
                    <a:pt x="204" y="164"/>
                    <a:pt x="201" y="167"/>
                  </a:cubicBezTo>
                  <a:cubicBezTo>
                    <a:pt x="190" y="180"/>
                    <a:pt x="156" y="189"/>
                    <a:pt x="141" y="187"/>
                  </a:cubicBezTo>
                  <a:cubicBezTo>
                    <a:pt x="148" y="199"/>
                    <a:pt x="135" y="210"/>
                    <a:pt x="128" y="215"/>
                  </a:cubicBezTo>
                  <a:cubicBezTo>
                    <a:pt x="120" y="220"/>
                    <a:pt x="116" y="224"/>
                    <a:pt x="104" y="230"/>
                  </a:cubicBezTo>
                  <a:cubicBezTo>
                    <a:pt x="101" y="232"/>
                    <a:pt x="96" y="231"/>
                    <a:pt x="100" y="226"/>
                  </a:cubicBezTo>
                  <a:cubicBezTo>
                    <a:pt x="103" y="223"/>
                    <a:pt x="114" y="214"/>
                    <a:pt x="108" y="217"/>
                  </a:cubicBezTo>
                  <a:cubicBezTo>
                    <a:pt x="103" y="217"/>
                    <a:pt x="91" y="227"/>
                    <a:pt x="87" y="227"/>
                  </a:cubicBezTo>
                  <a:cubicBezTo>
                    <a:pt x="77" y="227"/>
                    <a:pt x="69" y="224"/>
                    <a:pt x="67" y="215"/>
                  </a:cubicBezTo>
                  <a:cubicBezTo>
                    <a:pt x="66" y="211"/>
                    <a:pt x="66" y="211"/>
                    <a:pt x="70" y="211"/>
                  </a:cubicBezTo>
                  <a:cubicBezTo>
                    <a:pt x="81" y="211"/>
                    <a:pt x="93" y="206"/>
                    <a:pt x="100" y="203"/>
                  </a:cubicBezTo>
                  <a:cubicBezTo>
                    <a:pt x="110" y="199"/>
                    <a:pt x="114" y="192"/>
                    <a:pt x="128" y="190"/>
                  </a:cubicBezTo>
                  <a:cubicBezTo>
                    <a:pt x="129" y="190"/>
                    <a:pt x="130" y="190"/>
                    <a:pt x="130" y="189"/>
                  </a:cubicBezTo>
                  <a:cubicBezTo>
                    <a:pt x="130" y="187"/>
                    <a:pt x="129" y="187"/>
                    <a:pt x="127" y="188"/>
                  </a:cubicBezTo>
                  <a:cubicBezTo>
                    <a:pt x="123" y="188"/>
                    <a:pt x="120" y="188"/>
                    <a:pt x="116" y="188"/>
                  </a:cubicBezTo>
                  <a:cubicBezTo>
                    <a:pt x="113" y="188"/>
                    <a:pt x="112" y="183"/>
                    <a:pt x="117" y="183"/>
                  </a:cubicBezTo>
                  <a:cubicBezTo>
                    <a:pt x="145" y="182"/>
                    <a:pt x="186" y="160"/>
                    <a:pt x="180" y="151"/>
                  </a:cubicBezTo>
                  <a:cubicBezTo>
                    <a:pt x="170" y="153"/>
                    <a:pt x="151" y="165"/>
                    <a:pt x="141" y="167"/>
                  </a:cubicBezTo>
                  <a:cubicBezTo>
                    <a:pt x="135" y="168"/>
                    <a:pt x="133" y="176"/>
                    <a:pt x="127" y="176"/>
                  </a:cubicBezTo>
                  <a:cubicBezTo>
                    <a:pt x="121" y="176"/>
                    <a:pt x="119" y="173"/>
                    <a:pt x="116" y="173"/>
                  </a:cubicBezTo>
                  <a:cubicBezTo>
                    <a:pt x="104" y="175"/>
                    <a:pt x="85" y="191"/>
                    <a:pt x="64" y="195"/>
                  </a:cubicBezTo>
                  <a:cubicBezTo>
                    <a:pt x="57" y="196"/>
                    <a:pt x="53" y="197"/>
                    <a:pt x="59" y="191"/>
                  </a:cubicBezTo>
                  <a:cubicBezTo>
                    <a:pt x="61" y="188"/>
                    <a:pt x="64" y="187"/>
                    <a:pt x="68" y="185"/>
                  </a:cubicBezTo>
                  <a:cubicBezTo>
                    <a:pt x="77" y="180"/>
                    <a:pt x="101" y="167"/>
                    <a:pt x="105" y="164"/>
                  </a:cubicBezTo>
                  <a:cubicBezTo>
                    <a:pt x="111" y="162"/>
                    <a:pt x="111" y="162"/>
                    <a:pt x="111" y="162"/>
                  </a:cubicBezTo>
                  <a:cubicBezTo>
                    <a:pt x="111" y="162"/>
                    <a:pt x="112" y="161"/>
                    <a:pt x="112" y="161"/>
                  </a:cubicBezTo>
                  <a:cubicBezTo>
                    <a:pt x="112" y="161"/>
                    <a:pt x="112" y="161"/>
                    <a:pt x="112" y="161"/>
                  </a:cubicBezTo>
                  <a:cubicBezTo>
                    <a:pt x="112" y="157"/>
                    <a:pt x="111" y="152"/>
                    <a:pt x="111" y="147"/>
                  </a:cubicBezTo>
                  <a:cubicBezTo>
                    <a:pt x="105" y="149"/>
                    <a:pt x="107" y="152"/>
                    <a:pt x="100" y="152"/>
                  </a:cubicBezTo>
                  <a:cubicBezTo>
                    <a:pt x="99" y="152"/>
                    <a:pt x="99" y="152"/>
                    <a:pt x="98" y="152"/>
                  </a:cubicBezTo>
                  <a:cubicBezTo>
                    <a:pt x="92" y="152"/>
                    <a:pt x="89" y="148"/>
                    <a:pt x="88" y="143"/>
                  </a:cubicBezTo>
                  <a:cubicBezTo>
                    <a:pt x="80" y="143"/>
                    <a:pt x="77" y="157"/>
                    <a:pt x="71" y="163"/>
                  </a:cubicBezTo>
                  <a:cubicBezTo>
                    <a:pt x="63" y="172"/>
                    <a:pt x="52" y="181"/>
                    <a:pt x="48" y="183"/>
                  </a:cubicBezTo>
                  <a:cubicBezTo>
                    <a:pt x="47" y="183"/>
                    <a:pt x="46" y="183"/>
                    <a:pt x="45" y="182"/>
                  </a:cubicBezTo>
                  <a:cubicBezTo>
                    <a:pt x="43" y="182"/>
                    <a:pt x="44" y="182"/>
                    <a:pt x="44" y="180"/>
                  </a:cubicBezTo>
                  <a:cubicBezTo>
                    <a:pt x="45" y="178"/>
                    <a:pt x="45" y="176"/>
                    <a:pt x="46" y="176"/>
                  </a:cubicBezTo>
                  <a:cubicBezTo>
                    <a:pt x="59" y="161"/>
                    <a:pt x="76" y="129"/>
                    <a:pt x="75" y="128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5" y="126"/>
                    <a:pt x="61" y="127"/>
                    <a:pt x="57" y="124"/>
                  </a:cubicBezTo>
                  <a:cubicBezTo>
                    <a:pt x="56" y="124"/>
                    <a:pt x="56" y="123"/>
                    <a:pt x="56" y="123"/>
                  </a:cubicBezTo>
                  <a:cubicBezTo>
                    <a:pt x="53" y="121"/>
                    <a:pt x="51" y="117"/>
                    <a:pt x="50" y="112"/>
                  </a:cubicBezTo>
                  <a:cubicBezTo>
                    <a:pt x="49" y="90"/>
                    <a:pt x="37" y="66"/>
                    <a:pt x="33" y="49"/>
                  </a:cubicBezTo>
                  <a:cubicBezTo>
                    <a:pt x="31" y="41"/>
                    <a:pt x="34" y="38"/>
                    <a:pt x="43" y="50"/>
                  </a:cubicBezTo>
                  <a:close/>
                  <a:moveTo>
                    <a:pt x="29" y="151"/>
                  </a:moveTo>
                  <a:cubicBezTo>
                    <a:pt x="32" y="156"/>
                    <a:pt x="31" y="160"/>
                    <a:pt x="38" y="162"/>
                  </a:cubicBezTo>
                  <a:cubicBezTo>
                    <a:pt x="47" y="164"/>
                    <a:pt x="46" y="158"/>
                    <a:pt x="52" y="157"/>
                  </a:cubicBezTo>
                  <a:cubicBezTo>
                    <a:pt x="52" y="154"/>
                    <a:pt x="52" y="151"/>
                    <a:pt x="52" y="148"/>
                  </a:cubicBezTo>
                  <a:cubicBezTo>
                    <a:pt x="52" y="132"/>
                    <a:pt x="40" y="122"/>
                    <a:pt x="37" y="112"/>
                  </a:cubicBezTo>
                  <a:cubicBezTo>
                    <a:pt x="33" y="109"/>
                    <a:pt x="26" y="98"/>
                    <a:pt x="21" y="98"/>
                  </a:cubicBezTo>
                  <a:cubicBezTo>
                    <a:pt x="15" y="98"/>
                    <a:pt x="25" y="128"/>
                    <a:pt x="25" y="135"/>
                  </a:cubicBezTo>
                  <a:cubicBezTo>
                    <a:pt x="26" y="135"/>
                    <a:pt x="27" y="135"/>
                    <a:pt x="28" y="135"/>
                  </a:cubicBezTo>
                  <a:cubicBezTo>
                    <a:pt x="28" y="140"/>
                    <a:pt x="28" y="145"/>
                    <a:pt x="29" y="151"/>
                  </a:cubicBezTo>
                  <a:close/>
                  <a:moveTo>
                    <a:pt x="108" y="321"/>
                  </a:moveTo>
                  <a:cubicBezTo>
                    <a:pt x="109" y="302"/>
                    <a:pt x="109" y="280"/>
                    <a:pt x="108" y="260"/>
                  </a:cubicBezTo>
                  <a:cubicBezTo>
                    <a:pt x="108" y="257"/>
                    <a:pt x="107" y="256"/>
                    <a:pt x="105" y="254"/>
                  </a:cubicBezTo>
                  <a:cubicBezTo>
                    <a:pt x="103" y="253"/>
                    <a:pt x="103" y="254"/>
                    <a:pt x="101" y="255"/>
                  </a:cubicBezTo>
                  <a:cubicBezTo>
                    <a:pt x="89" y="262"/>
                    <a:pt x="68" y="274"/>
                    <a:pt x="57" y="274"/>
                  </a:cubicBezTo>
                  <a:cubicBezTo>
                    <a:pt x="49" y="274"/>
                    <a:pt x="44" y="271"/>
                    <a:pt x="42" y="264"/>
                  </a:cubicBezTo>
                  <a:cubicBezTo>
                    <a:pt x="42" y="260"/>
                    <a:pt x="41" y="259"/>
                    <a:pt x="44" y="258"/>
                  </a:cubicBezTo>
                  <a:cubicBezTo>
                    <a:pt x="71" y="252"/>
                    <a:pt x="80" y="249"/>
                    <a:pt x="103" y="237"/>
                  </a:cubicBezTo>
                  <a:cubicBezTo>
                    <a:pt x="110" y="233"/>
                    <a:pt x="122" y="226"/>
                    <a:pt x="132" y="225"/>
                  </a:cubicBezTo>
                  <a:cubicBezTo>
                    <a:pt x="148" y="224"/>
                    <a:pt x="146" y="216"/>
                    <a:pt x="159" y="215"/>
                  </a:cubicBezTo>
                  <a:cubicBezTo>
                    <a:pt x="163" y="214"/>
                    <a:pt x="166" y="216"/>
                    <a:pt x="171" y="216"/>
                  </a:cubicBezTo>
                  <a:cubicBezTo>
                    <a:pt x="175" y="216"/>
                    <a:pt x="181" y="221"/>
                    <a:pt x="181" y="226"/>
                  </a:cubicBezTo>
                  <a:cubicBezTo>
                    <a:pt x="181" y="227"/>
                    <a:pt x="181" y="227"/>
                    <a:pt x="181" y="228"/>
                  </a:cubicBezTo>
                  <a:cubicBezTo>
                    <a:pt x="181" y="237"/>
                    <a:pt x="173" y="238"/>
                    <a:pt x="165" y="239"/>
                  </a:cubicBezTo>
                  <a:cubicBezTo>
                    <a:pt x="163" y="240"/>
                    <a:pt x="161" y="240"/>
                    <a:pt x="159" y="241"/>
                  </a:cubicBezTo>
                  <a:cubicBezTo>
                    <a:pt x="148" y="246"/>
                    <a:pt x="133" y="248"/>
                    <a:pt x="129" y="250"/>
                  </a:cubicBezTo>
                  <a:cubicBezTo>
                    <a:pt x="129" y="249"/>
                    <a:pt x="129" y="248"/>
                    <a:pt x="129" y="247"/>
                  </a:cubicBezTo>
                  <a:cubicBezTo>
                    <a:pt x="131" y="244"/>
                    <a:pt x="138" y="241"/>
                    <a:pt x="137" y="238"/>
                  </a:cubicBezTo>
                  <a:cubicBezTo>
                    <a:pt x="136" y="237"/>
                    <a:pt x="120" y="246"/>
                    <a:pt x="113" y="250"/>
                  </a:cubicBezTo>
                  <a:cubicBezTo>
                    <a:pt x="132" y="265"/>
                    <a:pt x="133" y="297"/>
                    <a:pt x="133" y="318"/>
                  </a:cubicBezTo>
                  <a:cubicBezTo>
                    <a:pt x="133" y="326"/>
                    <a:pt x="125" y="349"/>
                    <a:pt x="120" y="349"/>
                  </a:cubicBezTo>
                  <a:cubicBezTo>
                    <a:pt x="116" y="349"/>
                    <a:pt x="112" y="349"/>
                    <a:pt x="109" y="349"/>
                  </a:cubicBezTo>
                  <a:cubicBezTo>
                    <a:pt x="99" y="349"/>
                    <a:pt x="89" y="335"/>
                    <a:pt x="83" y="330"/>
                  </a:cubicBezTo>
                  <a:cubicBezTo>
                    <a:pt x="78" y="326"/>
                    <a:pt x="60" y="317"/>
                    <a:pt x="60" y="310"/>
                  </a:cubicBezTo>
                  <a:cubicBezTo>
                    <a:pt x="60" y="307"/>
                    <a:pt x="59" y="306"/>
                    <a:pt x="63" y="307"/>
                  </a:cubicBezTo>
                  <a:cubicBezTo>
                    <a:pt x="66" y="308"/>
                    <a:pt x="67" y="310"/>
                    <a:pt x="70" y="312"/>
                  </a:cubicBezTo>
                  <a:cubicBezTo>
                    <a:pt x="74" y="314"/>
                    <a:pt x="78" y="314"/>
                    <a:pt x="84" y="315"/>
                  </a:cubicBezTo>
                  <a:cubicBezTo>
                    <a:pt x="91" y="316"/>
                    <a:pt x="101" y="323"/>
                    <a:pt x="108" y="321"/>
                  </a:cubicBezTo>
                  <a:close/>
                  <a:moveTo>
                    <a:pt x="156" y="99"/>
                  </a:moveTo>
                  <a:cubicBezTo>
                    <a:pt x="157" y="108"/>
                    <a:pt x="152" y="118"/>
                    <a:pt x="148" y="118"/>
                  </a:cubicBezTo>
                  <a:cubicBezTo>
                    <a:pt x="143" y="119"/>
                    <a:pt x="138" y="122"/>
                    <a:pt x="134" y="126"/>
                  </a:cubicBezTo>
                  <a:cubicBezTo>
                    <a:pt x="128" y="130"/>
                    <a:pt x="123" y="132"/>
                    <a:pt x="118" y="138"/>
                  </a:cubicBezTo>
                  <a:cubicBezTo>
                    <a:pt x="120" y="143"/>
                    <a:pt x="122" y="148"/>
                    <a:pt x="125" y="154"/>
                  </a:cubicBezTo>
                  <a:cubicBezTo>
                    <a:pt x="127" y="157"/>
                    <a:pt x="136" y="143"/>
                    <a:pt x="139" y="139"/>
                  </a:cubicBezTo>
                  <a:cubicBezTo>
                    <a:pt x="140" y="138"/>
                    <a:pt x="141" y="136"/>
                    <a:pt x="142" y="134"/>
                  </a:cubicBezTo>
                  <a:cubicBezTo>
                    <a:pt x="159" y="110"/>
                    <a:pt x="168" y="84"/>
                    <a:pt x="180" y="58"/>
                  </a:cubicBezTo>
                  <a:cubicBezTo>
                    <a:pt x="185" y="45"/>
                    <a:pt x="168" y="55"/>
                    <a:pt x="159" y="58"/>
                  </a:cubicBezTo>
                  <a:cubicBezTo>
                    <a:pt x="151" y="61"/>
                    <a:pt x="139" y="68"/>
                    <a:pt x="130" y="69"/>
                  </a:cubicBezTo>
                  <a:cubicBezTo>
                    <a:pt x="129" y="69"/>
                    <a:pt x="129" y="70"/>
                    <a:pt x="129" y="70"/>
                  </a:cubicBezTo>
                  <a:cubicBezTo>
                    <a:pt x="130" y="71"/>
                    <a:pt x="129" y="71"/>
                    <a:pt x="130" y="71"/>
                  </a:cubicBezTo>
                  <a:cubicBezTo>
                    <a:pt x="140" y="77"/>
                    <a:pt x="151" y="88"/>
                    <a:pt x="156" y="99"/>
                  </a:cubicBezTo>
                  <a:close/>
                  <a:moveTo>
                    <a:pt x="136" y="102"/>
                  </a:moveTo>
                  <a:cubicBezTo>
                    <a:pt x="136" y="95"/>
                    <a:pt x="123" y="78"/>
                    <a:pt x="122" y="73"/>
                  </a:cubicBezTo>
                  <a:cubicBezTo>
                    <a:pt x="119" y="73"/>
                    <a:pt x="115" y="74"/>
                    <a:pt x="112" y="75"/>
                  </a:cubicBezTo>
                  <a:cubicBezTo>
                    <a:pt x="114" y="82"/>
                    <a:pt x="122" y="86"/>
                    <a:pt x="120" y="93"/>
                  </a:cubicBezTo>
                  <a:cubicBezTo>
                    <a:pt x="120" y="96"/>
                    <a:pt x="115" y="103"/>
                    <a:pt x="113" y="103"/>
                  </a:cubicBezTo>
                  <a:cubicBezTo>
                    <a:pt x="111" y="103"/>
                    <a:pt x="111" y="103"/>
                    <a:pt x="109" y="106"/>
                  </a:cubicBezTo>
                  <a:cubicBezTo>
                    <a:pt x="105" y="112"/>
                    <a:pt x="99" y="118"/>
                    <a:pt x="99" y="123"/>
                  </a:cubicBezTo>
                  <a:cubicBezTo>
                    <a:pt x="102" y="125"/>
                    <a:pt x="104" y="127"/>
                    <a:pt x="105" y="129"/>
                  </a:cubicBezTo>
                  <a:cubicBezTo>
                    <a:pt x="107" y="131"/>
                    <a:pt x="107" y="130"/>
                    <a:pt x="107" y="128"/>
                  </a:cubicBezTo>
                  <a:cubicBezTo>
                    <a:pt x="107" y="123"/>
                    <a:pt x="107" y="118"/>
                    <a:pt x="107" y="113"/>
                  </a:cubicBezTo>
                  <a:cubicBezTo>
                    <a:pt x="107" y="109"/>
                    <a:pt x="111" y="112"/>
                    <a:pt x="111" y="114"/>
                  </a:cubicBezTo>
                  <a:cubicBezTo>
                    <a:pt x="112" y="116"/>
                    <a:pt x="113" y="125"/>
                    <a:pt x="115" y="125"/>
                  </a:cubicBezTo>
                  <a:cubicBezTo>
                    <a:pt x="119" y="122"/>
                    <a:pt x="136" y="107"/>
                    <a:pt x="13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" name="íṣḻiḍê"/>
            <p:cNvSpPr/>
            <p:nvPr/>
          </p:nvSpPr>
          <p:spPr bwMode="auto">
            <a:xfrm>
              <a:off x="3209925" y="2844801"/>
              <a:ext cx="1184275" cy="1173163"/>
            </a:xfrm>
            <a:custGeom>
              <a:avLst/>
              <a:gdLst>
                <a:gd name="T0" fmla="*/ 217 w 359"/>
                <a:gd name="T1" fmla="*/ 4 h 355"/>
                <a:gd name="T2" fmla="*/ 234 w 359"/>
                <a:gd name="T3" fmla="*/ 29 h 355"/>
                <a:gd name="T4" fmla="*/ 260 w 359"/>
                <a:gd name="T5" fmla="*/ 19 h 355"/>
                <a:gd name="T6" fmla="*/ 270 w 359"/>
                <a:gd name="T7" fmla="*/ 48 h 355"/>
                <a:gd name="T8" fmla="*/ 299 w 359"/>
                <a:gd name="T9" fmla="*/ 46 h 355"/>
                <a:gd name="T10" fmla="*/ 301 w 359"/>
                <a:gd name="T11" fmla="*/ 76 h 355"/>
                <a:gd name="T12" fmla="*/ 330 w 359"/>
                <a:gd name="T13" fmla="*/ 81 h 355"/>
                <a:gd name="T14" fmla="*/ 324 w 359"/>
                <a:gd name="T15" fmla="*/ 110 h 355"/>
                <a:gd name="T16" fmla="*/ 350 w 359"/>
                <a:gd name="T17" fmla="*/ 123 h 355"/>
                <a:gd name="T18" fmla="*/ 337 w 359"/>
                <a:gd name="T19" fmla="*/ 150 h 355"/>
                <a:gd name="T20" fmla="*/ 359 w 359"/>
                <a:gd name="T21" fmla="*/ 172 h 355"/>
                <a:gd name="T22" fmla="*/ 338 w 359"/>
                <a:gd name="T23" fmla="*/ 194 h 355"/>
                <a:gd name="T24" fmla="*/ 335 w 359"/>
                <a:gd name="T25" fmla="*/ 213 h 355"/>
                <a:gd name="T26" fmla="*/ 348 w 359"/>
                <a:gd name="T27" fmla="*/ 240 h 355"/>
                <a:gd name="T28" fmla="*/ 321 w 359"/>
                <a:gd name="T29" fmla="*/ 251 h 355"/>
                <a:gd name="T30" fmla="*/ 326 w 359"/>
                <a:gd name="T31" fmla="*/ 281 h 355"/>
                <a:gd name="T32" fmla="*/ 296 w 359"/>
                <a:gd name="T33" fmla="*/ 285 h 355"/>
                <a:gd name="T34" fmla="*/ 293 w 359"/>
                <a:gd name="T35" fmla="*/ 315 h 355"/>
                <a:gd name="T36" fmla="*/ 271 w 359"/>
                <a:gd name="T37" fmla="*/ 307 h 355"/>
                <a:gd name="T38" fmla="*/ 261 w 359"/>
                <a:gd name="T39" fmla="*/ 337 h 355"/>
                <a:gd name="T40" fmla="*/ 234 w 359"/>
                <a:gd name="T41" fmla="*/ 327 h 355"/>
                <a:gd name="T42" fmla="*/ 217 w 359"/>
                <a:gd name="T43" fmla="*/ 352 h 355"/>
                <a:gd name="T44" fmla="*/ 193 w 359"/>
                <a:gd name="T45" fmla="*/ 336 h 355"/>
                <a:gd name="T46" fmla="*/ 170 w 359"/>
                <a:gd name="T47" fmla="*/ 355 h 355"/>
                <a:gd name="T48" fmla="*/ 151 w 359"/>
                <a:gd name="T49" fmla="*/ 334 h 355"/>
                <a:gd name="T50" fmla="*/ 123 w 359"/>
                <a:gd name="T51" fmla="*/ 347 h 355"/>
                <a:gd name="T52" fmla="*/ 109 w 359"/>
                <a:gd name="T53" fmla="*/ 319 h 355"/>
                <a:gd name="T54" fmla="*/ 78 w 359"/>
                <a:gd name="T55" fmla="*/ 325 h 355"/>
                <a:gd name="T56" fmla="*/ 83 w 359"/>
                <a:gd name="T57" fmla="*/ 303 h 355"/>
                <a:gd name="T58" fmla="*/ 59 w 359"/>
                <a:gd name="T59" fmla="*/ 310 h 355"/>
                <a:gd name="T60" fmla="*/ 58 w 359"/>
                <a:gd name="T61" fmla="*/ 280 h 355"/>
                <a:gd name="T62" fmla="*/ 29 w 359"/>
                <a:gd name="T63" fmla="*/ 274 h 355"/>
                <a:gd name="T64" fmla="*/ 35 w 359"/>
                <a:gd name="T65" fmla="*/ 245 h 355"/>
                <a:gd name="T66" fmla="*/ 9 w 359"/>
                <a:gd name="T67" fmla="*/ 232 h 355"/>
                <a:gd name="T68" fmla="*/ 3 w 359"/>
                <a:gd name="T69" fmla="*/ 211 h 355"/>
                <a:gd name="T70" fmla="*/ 22 w 359"/>
                <a:gd name="T71" fmla="*/ 206 h 355"/>
                <a:gd name="T72" fmla="*/ 20 w 359"/>
                <a:gd name="T73" fmla="*/ 191 h 355"/>
                <a:gd name="T74" fmla="*/ 0 w 359"/>
                <a:gd name="T75" fmla="*/ 178 h 355"/>
                <a:gd name="T76" fmla="*/ 20 w 359"/>
                <a:gd name="T77" fmla="*/ 168 h 355"/>
                <a:gd name="T78" fmla="*/ 3 w 359"/>
                <a:gd name="T79" fmla="*/ 145 h 355"/>
                <a:gd name="T80" fmla="*/ 28 w 359"/>
                <a:gd name="T81" fmla="*/ 128 h 355"/>
                <a:gd name="T82" fmla="*/ 18 w 359"/>
                <a:gd name="T83" fmla="*/ 101 h 355"/>
                <a:gd name="T84" fmla="*/ 46 w 359"/>
                <a:gd name="T85" fmla="*/ 91 h 355"/>
                <a:gd name="T86" fmla="*/ 43 w 359"/>
                <a:gd name="T87" fmla="*/ 61 h 355"/>
                <a:gd name="T88" fmla="*/ 59 w 359"/>
                <a:gd name="T89" fmla="*/ 45 h 355"/>
                <a:gd name="T90" fmla="*/ 86 w 359"/>
                <a:gd name="T91" fmla="*/ 51 h 355"/>
                <a:gd name="T92" fmla="*/ 81 w 359"/>
                <a:gd name="T93" fmla="*/ 28 h 355"/>
                <a:gd name="T94" fmla="*/ 111 w 359"/>
                <a:gd name="T95" fmla="*/ 35 h 355"/>
                <a:gd name="T96" fmla="*/ 124 w 359"/>
                <a:gd name="T97" fmla="*/ 9 h 355"/>
                <a:gd name="T98" fmla="*/ 151 w 359"/>
                <a:gd name="T99" fmla="*/ 22 h 355"/>
                <a:gd name="T100" fmla="*/ 170 w 359"/>
                <a:gd name="T101" fmla="*/ 0 h 355"/>
                <a:gd name="T102" fmla="*/ 193 w 359"/>
                <a:gd name="T103" fmla="*/ 20 h 355"/>
                <a:gd name="T104" fmla="*/ 82 w 359"/>
                <a:gd name="T105" fmla="*/ 280 h 355"/>
                <a:gd name="T106" fmla="*/ 322 w 359"/>
                <a:gd name="T107" fmla="*/ 178 h 355"/>
                <a:gd name="T108" fmla="*/ 38 w 359"/>
                <a:gd name="T109" fmla="*/ 178 h 355"/>
                <a:gd name="T110" fmla="*/ 267 w 359"/>
                <a:gd name="T111" fmla="*/ 290 h 355"/>
                <a:gd name="T112" fmla="*/ 180 w 359"/>
                <a:gd name="T113" fmla="*/ 32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9" h="355">
                  <a:moveTo>
                    <a:pt x="212" y="23"/>
                  </a:moveTo>
                  <a:cubicBezTo>
                    <a:pt x="217" y="4"/>
                    <a:pt x="217" y="4"/>
                    <a:pt x="217" y="4"/>
                  </a:cubicBezTo>
                  <a:cubicBezTo>
                    <a:pt x="239" y="11"/>
                    <a:pt x="239" y="11"/>
                    <a:pt x="239" y="11"/>
                  </a:cubicBezTo>
                  <a:cubicBezTo>
                    <a:pt x="234" y="29"/>
                    <a:pt x="234" y="29"/>
                    <a:pt x="234" y="29"/>
                  </a:cubicBezTo>
                  <a:cubicBezTo>
                    <a:pt x="239" y="31"/>
                    <a:pt x="245" y="33"/>
                    <a:pt x="250" y="36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80" y="31"/>
                    <a:pt x="280" y="31"/>
                    <a:pt x="280" y="31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5" y="51"/>
                    <a:pt x="280" y="55"/>
                    <a:pt x="285" y="59"/>
                  </a:cubicBezTo>
                  <a:cubicBezTo>
                    <a:pt x="299" y="46"/>
                    <a:pt x="299" y="46"/>
                    <a:pt x="299" y="46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01" y="76"/>
                    <a:pt x="301" y="76"/>
                    <a:pt x="301" y="76"/>
                  </a:cubicBezTo>
                  <a:cubicBezTo>
                    <a:pt x="305" y="81"/>
                    <a:pt x="309" y="86"/>
                    <a:pt x="312" y="91"/>
                  </a:cubicBezTo>
                  <a:cubicBezTo>
                    <a:pt x="330" y="81"/>
                    <a:pt x="330" y="81"/>
                    <a:pt x="330" y="81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24" y="110"/>
                    <a:pt x="324" y="110"/>
                    <a:pt x="324" y="110"/>
                  </a:cubicBezTo>
                  <a:cubicBezTo>
                    <a:pt x="326" y="116"/>
                    <a:pt x="329" y="122"/>
                    <a:pt x="331" y="128"/>
                  </a:cubicBezTo>
                  <a:cubicBezTo>
                    <a:pt x="350" y="123"/>
                    <a:pt x="350" y="123"/>
                    <a:pt x="350" y="123"/>
                  </a:cubicBezTo>
                  <a:cubicBezTo>
                    <a:pt x="356" y="145"/>
                    <a:pt x="356" y="145"/>
                    <a:pt x="356" y="145"/>
                  </a:cubicBezTo>
                  <a:cubicBezTo>
                    <a:pt x="337" y="150"/>
                    <a:pt x="337" y="150"/>
                    <a:pt x="337" y="150"/>
                  </a:cubicBezTo>
                  <a:cubicBezTo>
                    <a:pt x="338" y="157"/>
                    <a:pt x="339" y="164"/>
                    <a:pt x="339" y="171"/>
                  </a:cubicBezTo>
                  <a:cubicBezTo>
                    <a:pt x="359" y="172"/>
                    <a:pt x="359" y="172"/>
                    <a:pt x="359" y="172"/>
                  </a:cubicBezTo>
                  <a:cubicBezTo>
                    <a:pt x="358" y="194"/>
                    <a:pt x="358" y="194"/>
                    <a:pt x="358" y="194"/>
                  </a:cubicBezTo>
                  <a:cubicBezTo>
                    <a:pt x="338" y="194"/>
                    <a:pt x="338" y="194"/>
                    <a:pt x="338" y="194"/>
                  </a:cubicBezTo>
                  <a:cubicBezTo>
                    <a:pt x="338" y="195"/>
                    <a:pt x="338" y="196"/>
                    <a:pt x="338" y="198"/>
                  </a:cubicBezTo>
                  <a:cubicBezTo>
                    <a:pt x="337" y="203"/>
                    <a:pt x="336" y="208"/>
                    <a:pt x="335" y="213"/>
                  </a:cubicBezTo>
                  <a:cubicBezTo>
                    <a:pt x="354" y="218"/>
                    <a:pt x="354" y="218"/>
                    <a:pt x="354" y="218"/>
                  </a:cubicBezTo>
                  <a:cubicBezTo>
                    <a:pt x="348" y="240"/>
                    <a:pt x="348" y="240"/>
                    <a:pt x="348" y="240"/>
                  </a:cubicBezTo>
                  <a:cubicBezTo>
                    <a:pt x="329" y="234"/>
                    <a:pt x="329" y="234"/>
                    <a:pt x="329" y="234"/>
                  </a:cubicBezTo>
                  <a:cubicBezTo>
                    <a:pt x="326" y="240"/>
                    <a:pt x="324" y="246"/>
                    <a:pt x="321" y="251"/>
                  </a:cubicBezTo>
                  <a:cubicBezTo>
                    <a:pt x="338" y="261"/>
                    <a:pt x="338" y="261"/>
                    <a:pt x="338" y="261"/>
                  </a:cubicBezTo>
                  <a:cubicBezTo>
                    <a:pt x="326" y="281"/>
                    <a:pt x="326" y="281"/>
                    <a:pt x="326" y="281"/>
                  </a:cubicBezTo>
                  <a:cubicBezTo>
                    <a:pt x="309" y="271"/>
                    <a:pt x="309" y="271"/>
                    <a:pt x="309" y="271"/>
                  </a:cubicBezTo>
                  <a:cubicBezTo>
                    <a:pt x="305" y="276"/>
                    <a:pt x="301" y="281"/>
                    <a:pt x="296" y="285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293" y="315"/>
                    <a:pt x="293" y="315"/>
                    <a:pt x="293" y="315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7" y="303"/>
                    <a:pt x="274" y="305"/>
                    <a:pt x="271" y="307"/>
                  </a:cubicBezTo>
                  <a:cubicBezTo>
                    <a:pt x="281" y="325"/>
                    <a:pt x="281" y="325"/>
                    <a:pt x="281" y="325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51" y="319"/>
                    <a:pt x="251" y="319"/>
                    <a:pt x="251" y="319"/>
                  </a:cubicBezTo>
                  <a:cubicBezTo>
                    <a:pt x="246" y="322"/>
                    <a:pt x="240" y="325"/>
                    <a:pt x="234" y="327"/>
                  </a:cubicBezTo>
                  <a:cubicBezTo>
                    <a:pt x="239" y="346"/>
                    <a:pt x="239" y="346"/>
                    <a:pt x="239" y="346"/>
                  </a:cubicBezTo>
                  <a:cubicBezTo>
                    <a:pt x="217" y="352"/>
                    <a:pt x="217" y="352"/>
                    <a:pt x="217" y="352"/>
                  </a:cubicBezTo>
                  <a:cubicBezTo>
                    <a:pt x="212" y="333"/>
                    <a:pt x="212" y="333"/>
                    <a:pt x="212" y="333"/>
                  </a:cubicBezTo>
                  <a:cubicBezTo>
                    <a:pt x="205" y="334"/>
                    <a:pt x="199" y="335"/>
                    <a:pt x="193" y="336"/>
                  </a:cubicBezTo>
                  <a:cubicBezTo>
                    <a:pt x="193" y="355"/>
                    <a:pt x="193" y="355"/>
                    <a:pt x="193" y="355"/>
                  </a:cubicBezTo>
                  <a:cubicBezTo>
                    <a:pt x="170" y="355"/>
                    <a:pt x="170" y="355"/>
                    <a:pt x="170" y="355"/>
                  </a:cubicBezTo>
                  <a:cubicBezTo>
                    <a:pt x="170" y="336"/>
                    <a:pt x="170" y="336"/>
                    <a:pt x="170" y="336"/>
                  </a:cubicBezTo>
                  <a:cubicBezTo>
                    <a:pt x="163" y="336"/>
                    <a:pt x="157" y="335"/>
                    <a:pt x="151" y="334"/>
                  </a:cubicBezTo>
                  <a:cubicBezTo>
                    <a:pt x="146" y="353"/>
                    <a:pt x="146" y="353"/>
                    <a:pt x="146" y="353"/>
                  </a:cubicBezTo>
                  <a:cubicBezTo>
                    <a:pt x="123" y="347"/>
                    <a:pt x="123" y="347"/>
                    <a:pt x="123" y="347"/>
                  </a:cubicBezTo>
                  <a:cubicBezTo>
                    <a:pt x="129" y="328"/>
                    <a:pt x="129" y="328"/>
                    <a:pt x="129" y="328"/>
                  </a:cubicBezTo>
                  <a:cubicBezTo>
                    <a:pt x="122" y="325"/>
                    <a:pt x="115" y="322"/>
                    <a:pt x="109" y="319"/>
                  </a:cubicBezTo>
                  <a:cubicBezTo>
                    <a:pt x="98" y="337"/>
                    <a:pt x="98" y="337"/>
                    <a:pt x="98" y="337"/>
                  </a:cubicBezTo>
                  <a:cubicBezTo>
                    <a:pt x="78" y="325"/>
                    <a:pt x="78" y="325"/>
                    <a:pt x="78" y="325"/>
                  </a:cubicBezTo>
                  <a:cubicBezTo>
                    <a:pt x="89" y="307"/>
                    <a:pt x="89" y="307"/>
                    <a:pt x="89" y="307"/>
                  </a:cubicBezTo>
                  <a:cubicBezTo>
                    <a:pt x="87" y="306"/>
                    <a:pt x="85" y="305"/>
                    <a:pt x="83" y="303"/>
                  </a:cubicBezTo>
                  <a:cubicBezTo>
                    <a:pt x="80" y="301"/>
                    <a:pt x="77" y="298"/>
                    <a:pt x="74" y="296"/>
                  </a:cubicBezTo>
                  <a:cubicBezTo>
                    <a:pt x="59" y="310"/>
                    <a:pt x="59" y="310"/>
                    <a:pt x="59" y="310"/>
                  </a:cubicBezTo>
                  <a:cubicBezTo>
                    <a:pt x="43" y="294"/>
                    <a:pt x="43" y="294"/>
                    <a:pt x="43" y="294"/>
                  </a:cubicBezTo>
                  <a:cubicBezTo>
                    <a:pt x="58" y="280"/>
                    <a:pt x="58" y="280"/>
                    <a:pt x="58" y="280"/>
                  </a:cubicBezTo>
                  <a:cubicBezTo>
                    <a:pt x="54" y="275"/>
                    <a:pt x="50" y="270"/>
                    <a:pt x="46" y="265"/>
                  </a:cubicBezTo>
                  <a:cubicBezTo>
                    <a:pt x="29" y="274"/>
                    <a:pt x="29" y="274"/>
                    <a:pt x="29" y="274"/>
                  </a:cubicBezTo>
                  <a:cubicBezTo>
                    <a:pt x="18" y="255"/>
                    <a:pt x="18" y="255"/>
                    <a:pt x="18" y="255"/>
                  </a:cubicBezTo>
                  <a:cubicBezTo>
                    <a:pt x="35" y="245"/>
                    <a:pt x="35" y="245"/>
                    <a:pt x="35" y="245"/>
                  </a:cubicBezTo>
                  <a:cubicBezTo>
                    <a:pt x="32" y="239"/>
                    <a:pt x="30" y="234"/>
                    <a:pt x="28" y="228"/>
                  </a:cubicBezTo>
                  <a:cubicBezTo>
                    <a:pt x="9" y="232"/>
                    <a:pt x="9" y="232"/>
                    <a:pt x="9" y="232"/>
                  </a:cubicBezTo>
                  <a:cubicBezTo>
                    <a:pt x="8" y="231"/>
                    <a:pt x="8" y="231"/>
                    <a:pt x="8" y="230"/>
                  </a:cubicBezTo>
                  <a:cubicBezTo>
                    <a:pt x="3" y="211"/>
                    <a:pt x="3" y="211"/>
                    <a:pt x="3" y="211"/>
                  </a:cubicBezTo>
                  <a:cubicBezTo>
                    <a:pt x="3" y="211"/>
                    <a:pt x="3" y="211"/>
                    <a:pt x="3" y="210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22" y="205"/>
                    <a:pt x="22" y="204"/>
                    <a:pt x="22" y="204"/>
                  </a:cubicBezTo>
                  <a:cubicBezTo>
                    <a:pt x="21" y="200"/>
                    <a:pt x="21" y="195"/>
                    <a:pt x="20" y="191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86"/>
                    <a:pt x="0" y="182"/>
                    <a:pt x="0" y="178"/>
                  </a:cubicBezTo>
                  <a:cubicBezTo>
                    <a:pt x="0" y="175"/>
                    <a:pt x="0" y="171"/>
                    <a:pt x="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1" y="162"/>
                    <a:pt x="21" y="156"/>
                    <a:pt x="22" y="150"/>
                  </a:cubicBezTo>
                  <a:cubicBezTo>
                    <a:pt x="3" y="145"/>
                    <a:pt x="3" y="145"/>
                    <a:pt x="3" y="145"/>
                  </a:cubicBezTo>
                  <a:cubicBezTo>
                    <a:pt x="5" y="137"/>
                    <a:pt x="7" y="130"/>
                    <a:pt x="9" y="123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30" y="122"/>
                    <a:pt x="32" y="116"/>
                    <a:pt x="35" y="110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21" y="94"/>
                    <a:pt x="25" y="87"/>
                    <a:pt x="29" y="81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85"/>
                    <a:pt x="54" y="81"/>
                    <a:pt x="58" y="76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4" y="60"/>
                    <a:pt x="45" y="60"/>
                    <a:pt x="46" y="59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8" y="56"/>
                    <a:pt x="82" y="53"/>
                    <a:pt x="86" y="51"/>
                  </a:cubicBezTo>
                  <a:cubicBezTo>
                    <a:pt x="87" y="49"/>
                    <a:pt x="89" y="48"/>
                    <a:pt x="91" y="47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7" y="33"/>
                    <a:pt x="122" y="30"/>
                    <a:pt x="128" y="28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7" y="21"/>
                    <a:pt x="163" y="20"/>
                    <a:pt x="170" y="2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3" y="20"/>
                    <a:pt x="193" y="20"/>
                    <a:pt x="193" y="20"/>
                  </a:cubicBezTo>
                  <a:cubicBezTo>
                    <a:pt x="199" y="20"/>
                    <a:pt x="205" y="21"/>
                    <a:pt x="212" y="23"/>
                  </a:cubicBezTo>
                  <a:close/>
                  <a:moveTo>
                    <a:pt x="82" y="280"/>
                  </a:moveTo>
                  <a:cubicBezTo>
                    <a:pt x="278" y="280"/>
                    <a:pt x="278" y="280"/>
                    <a:pt x="278" y="280"/>
                  </a:cubicBezTo>
                  <a:cubicBezTo>
                    <a:pt x="305" y="254"/>
                    <a:pt x="322" y="218"/>
                    <a:pt x="322" y="178"/>
                  </a:cubicBezTo>
                  <a:cubicBezTo>
                    <a:pt x="322" y="100"/>
                    <a:pt x="258" y="36"/>
                    <a:pt x="180" y="36"/>
                  </a:cubicBezTo>
                  <a:cubicBezTo>
                    <a:pt x="102" y="36"/>
                    <a:pt x="38" y="100"/>
                    <a:pt x="38" y="178"/>
                  </a:cubicBezTo>
                  <a:cubicBezTo>
                    <a:pt x="38" y="218"/>
                    <a:pt x="55" y="254"/>
                    <a:pt x="82" y="280"/>
                  </a:cubicBezTo>
                  <a:close/>
                  <a:moveTo>
                    <a:pt x="267" y="290"/>
                  </a:moveTo>
                  <a:cubicBezTo>
                    <a:pt x="92" y="290"/>
                    <a:pt x="92" y="290"/>
                    <a:pt x="92" y="290"/>
                  </a:cubicBezTo>
                  <a:cubicBezTo>
                    <a:pt x="117" y="309"/>
                    <a:pt x="147" y="320"/>
                    <a:pt x="180" y="320"/>
                  </a:cubicBezTo>
                  <a:cubicBezTo>
                    <a:pt x="213" y="320"/>
                    <a:pt x="243" y="309"/>
                    <a:pt x="267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" name="iš1iḓé"/>
            <p:cNvSpPr/>
            <p:nvPr/>
          </p:nvSpPr>
          <p:spPr bwMode="auto">
            <a:xfrm>
              <a:off x="3635375" y="3617913"/>
              <a:ext cx="355600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" name="işľiḑè"/>
            <p:cNvSpPr/>
            <p:nvPr/>
          </p:nvSpPr>
          <p:spPr bwMode="auto">
            <a:xfrm>
              <a:off x="3576638" y="3654426"/>
              <a:ext cx="474663" cy="101600"/>
            </a:xfrm>
            <a:custGeom>
              <a:avLst/>
              <a:gdLst>
                <a:gd name="T0" fmla="*/ 0 w 144"/>
                <a:gd name="T1" fmla="*/ 0 h 31"/>
                <a:gd name="T2" fmla="*/ 144 w 144"/>
                <a:gd name="T3" fmla="*/ 0 h 31"/>
                <a:gd name="T4" fmla="*/ 144 w 144"/>
                <a:gd name="T5" fmla="*/ 31 h 31"/>
                <a:gd name="T6" fmla="*/ 0 w 144"/>
                <a:gd name="T7" fmla="*/ 31 h 31"/>
                <a:gd name="T8" fmla="*/ 0 w 144"/>
                <a:gd name="T9" fmla="*/ 0 h 31"/>
                <a:gd name="T10" fmla="*/ 41 w 144"/>
                <a:gd name="T11" fmla="*/ 5 h 31"/>
                <a:gd name="T12" fmla="*/ 36 w 144"/>
                <a:gd name="T13" fmla="*/ 5 h 31"/>
                <a:gd name="T14" fmla="*/ 30 w 144"/>
                <a:gd name="T15" fmla="*/ 10 h 31"/>
                <a:gd name="T16" fmla="*/ 30 w 144"/>
                <a:gd name="T17" fmla="*/ 15 h 31"/>
                <a:gd name="T18" fmla="*/ 35 w 144"/>
                <a:gd name="T19" fmla="*/ 15 h 31"/>
                <a:gd name="T20" fmla="*/ 35 w 144"/>
                <a:gd name="T21" fmla="*/ 28 h 31"/>
                <a:gd name="T22" fmla="*/ 41 w 144"/>
                <a:gd name="T23" fmla="*/ 28 h 31"/>
                <a:gd name="T24" fmla="*/ 41 w 144"/>
                <a:gd name="T25" fmla="*/ 5 h 31"/>
                <a:gd name="T26" fmla="*/ 61 w 144"/>
                <a:gd name="T27" fmla="*/ 23 h 31"/>
                <a:gd name="T28" fmla="*/ 64 w 144"/>
                <a:gd name="T29" fmla="*/ 21 h 31"/>
                <a:gd name="T30" fmla="*/ 61 w 144"/>
                <a:gd name="T31" fmla="*/ 18 h 31"/>
                <a:gd name="T32" fmla="*/ 58 w 144"/>
                <a:gd name="T33" fmla="*/ 21 h 31"/>
                <a:gd name="T34" fmla="*/ 61 w 144"/>
                <a:gd name="T35" fmla="*/ 23 h 31"/>
                <a:gd name="T36" fmla="*/ 61 w 144"/>
                <a:gd name="T37" fmla="*/ 14 h 31"/>
                <a:gd name="T38" fmla="*/ 63 w 144"/>
                <a:gd name="T39" fmla="*/ 12 h 31"/>
                <a:gd name="T40" fmla="*/ 61 w 144"/>
                <a:gd name="T41" fmla="*/ 9 h 31"/>
                <a:gd name="T42" fmla="*/ 58 w 144"/>
                <a:gd name="T43" fmla="*/ 12 h 31"/>
                <a:gd name="T44" fmla="*/ 61 w 144"/>
                <a:gd name="T45" fmla="*/ 14 h 31"/>
                <a:gd name="T46" fmla="*/ 55 w 144"/>
                <a:gd name="T47" fmla="*/ 16 h 31"/>
                <a:gd name="T48" fmla="*/ 51 w 144"/>
                <a:gd name="T49" fmla="*/ 21 h 31"/>
                <a:gd name="T50" fmla="*/ 61 w 144"/>
                <a:gd name="T51" fmla="*/ 28 h 31"/>
                <a:gd name="T52" fmla="*/ 70 w 144"/>
                <a:gd name="T53" fmla="*/ 21 h 31"/>
                <a:gd name="T54" fmla="*/ 67 w 144"/>
                <a:gd name="T55" fmla="*/ 16 h 31"/>
                <a:gd name="T56" fmla="*/ 70 w 144"/>
                <a:gd name="T57" fmla="*/ 11 h 31"/>
                <a:gd name="T58" fmla="*/ 61 w 144"/>
                <a:gd name="T59" fmla="*/ 5 h 31"/>
                <a:gd name="T60" fmla="*/ 52 w 144"/>
                <a:gd name="T61" fmla="*/ 11 h 31"/>
                <a:gd name="T62" fmla="*/ 55 w 144"/>
                <a:gd name="T63" fmla="*/ 16 h 31"/>
                <a:gd name="T64" fmla="*/ 84 w 144"/>
                <a:gd name="T65" fmla="*/ 16 h 31"/>
                <a:gd name="T66" fmla="*/ 87 w 144"/>
                <a:gd name="T67" fmla="*/ 13 h 31"/>
                <a:gd name="T68" fmla="*/ 84 w 144"/>
                <a:gd name="T69" fmla="*/ 10 h 31"/>
                <a:gd name="T70" fmla="*/ 81 w 144"/>
                <a:gd name="T71" fmla="*/ 13 h 31"/>
                <a:gd name="T72" fmla="*/ 84 w 144"/>
                <a:gd name="T73" fmla="*/ 16 h 31"/>
                <a:gd name="T74" fmla="*/ 75 w 144"/>
                <a:gd name="T75" fmla="*/ 22 h 31"/>
                <a:gd name="T76" fmla="*/ 84 w 144"/>
                <a:gd name="T77" fmla="*/ 28 h 31"/>
                <a:gd name="T78" fmla="*/ 94 w 144"/>
                <a:gd name="T79" fmla="*/ 17 h 31"/>
                <a:gd name="T80" fmla="*/ 83 w 144"/>
                <a:gd name="T81" fmla="*/ 5 h 31"/>
                <a:gd name="T82" fmla="*/ 74 w 144"/>
                <a:gd name="T83" fmla="*/ 13 h 31"/>
                <a:gd name="T84" fmla="*/ 82 w 144"/>
                <a:gd name="T85" fmla="*/ 20 h 31"/>
                <a:gd name="T86" fmla="*/ 87 w 144"/>
                <a:gd name="T87" fmla="*/ 19 h 31"/>
                <a:gd name="T88" fmla="*/ 84 w 144"/>
                <a:gd name="T89" fmla="*/ 24 h 31"/>
                <a:gd name="T90" fmla="*/ 81 w 144"/>
                <a:gd name="T91" fmla="*/ 22 h 31"/>
                <a:gd name="T92" fmla="*/ 75 w 144"/>
                <a:gd name="T93" fmla="*/ 22 h 31"/>
                <a:gd name="T94" fmla="*/ 108 w 144"/>
                <a:gd name="T95" fmla="*/ 17 h 31"/>
                <a:gd name="T96" fmla="*/ 105 w 144"/>
                <a:gd name="T97" fmla="*/ 21 h 31"/>
                <a:gd name="T98" fmla="*/ 108 w 144"/>
                <a:gd name="T99" fmla="*/ 24 h 31"/>
                <a:gd name="T100" fmla="*/ 111 w 144"/>
                <a:gd name="T101" fmla="*/ 20 h 31"/>
                <a:gd name="T102" fmla="*/ 108 w 144"/>
                <a:gd name="T103" fmla="*/ 17 h 31"/>
                <a:gd name="T104" fmla="*/ 117 w 144"/>
                <a:gd name="T105" fmla="*/ 11 h 31"/>
                <a:gd name="T106" fmla="*/ 108 w 144"/>
                <a:gd name="T107" fmla="*/ 5 h 31"/>
                <a:gd name="T108" fmla="*/ 98 w 144"/>
                <a:gd name="T109" fmla="*/ 17 h 31"/>
                <a:gd name="T110" fmla="*/ 109 w 144"/>
                <a:gd name="T111" fmla="*/ 28 h 31"/>
                <a:gd name="T112" fmla="*/ 118 w 144"/>
                <a:gd name="T113" fmla="*/ 20 h 31"/>
                <a:gd name="T114" fmla="*/ 110 w 144"/>
                <a:gd name="T115" fmla="*/ 13 h 31"/>
                <a:gd name="T116" fmla="*/ 105 w 144"/>
                <a:gd name="T117" fmla="*/ 15 h 31"/>
                <a:gd name="T118" fmla="*/ 108 w 144"/>
                <a:gd name="T119" fmla="*/ 9 h 31"/>
                <a:gd name="T120" fmla="*/ 111 w 144"/>
                <a:gd name="T121" fmla="*/ 11 h 31"/>
                <a:gd name="T122" fmla="*/ 117 w 144"/>
                <a:gd name="T123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4" h="31">
                  <a:moveTo>
                    <a:pt x="0" y="0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41" y="5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36" y="8"/>
                    <a:pt x="33" y="10"/>
                    <a:pt x="30" y="10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5"/>
                    <a:pt x="41" y="5"/>
                    <a:pt x="41" y="5"/>
                  </a:cubicBezTo>
                  <a:close/>
                  <a:moveTo>
                    <a:pt x="61" y="23"/>
                  </a:moveTo>
                  <a:cubicBezTo>
                    <a:pt x="63" y="23"/>
                    <a:pt x="64" y="22"/>
                    <a:pt x="64" y="21"/>
                  </a:cubicBezTo>
                  <a:cubicBezTo>
                    <a:pt x="64" y="19"/>
                    <a:pt x="63" y="18"/>
                    <a:pt x="61" y="18"/>
                  </a:cubicBezTo>
                  <a:cubicBezTo>
                    <a:pt x="59" y="18"/>
                    <a:pt x="58" y="19"/>
                    <a:pt x="58" y="21"/>
                  </a:cubicBezTo>
                  <a:cubicBezTo>
                    <a:pt x="58" y="23"/>
                    <a:pt x="59" y="24"/>
                    <a:pt x="61" y="23"/>
                  </a:cubicBezTo>
                  <a:close/>
                  <a:moveTo>
                    <a:pt x="61" y="14"/>
                  </a:moveTo>
                  <a:cubicBezTo>
                    <a:pt x="62" y="14"/>
                    <a:pt x="63" y="13"/>
                    <a:pt x="63" y="12"/>
                  </a:cubicBezTo>
                  <a:cubicBezTo>
                    <a:pt x="63" y="10"/>
                    <a:pt x="62" y="9"/>
                    <a:pt x="61" y="9"/>
                  </a:cubicBezTo>
                  <a:cubicBezTo>
                    <a:pt x="59" y="9"/>
                    <a:pt x="58" y="10"/>
                    <a:pt x="58" y="12"/>
                  </a:cubicBezTo>
                  <a:cubicBezTo>
                    <a:pt x="58" y="13"/>
                    <a:pt x="59" y="14"/>
                    <a:pt x="61" y="14"/>
                  </a:cubicBezTo>
                  <a:close/>
                  <a:moveTo>
                    <a:pt x="55" y="16"/>
                  </a:moveTo>
                  <a:cubicBezTo>
                    <a:pt x="52" y="17"/>
                    <a:pt x="51" y="19"/>
                    <a:pt x="51" y="21"/>
                  </a:cubicBezTo>
                  <a:cubicBezTo>
                    <a:pt x="51" y="26"/>
                    <a:pt x="54" y="28"/>
                    <a:pt x="61" y="28"/>
                  </a:cubicBezTo>
                  <a:cubicBezTo>
                    <a:pt x="67" y="28"/>
                    <a:pt x="70" y="26"/>
                    <a:pt x="70" y="21"/>
                  </a:cubicBezTo>
                  <a:cubicBezTo>
                    <a:pt x="70" y="19"/>
                    <a:pt x="69" y="17"/>
                    <a:pt x="67" y="16"/>
                  </a:cubicBezTo>
                  <a:cubicBezTo>
                    <a:pt x="69" y="15"/>
                    <a:pt x="70" y="14"/>
                    <a:pt x="70" y="11"/>
                  </a:cubicBezTo>
                  <a:cubicBezTo>
                    <a:pt x="69" y="7"/>
                    <a:pt x="66" y="5"/>
                    <a:pt x="61" y="5"/>
                  </a:cubicBezTo>
                  <a:cubicBezTo>
                    <a:pt x="55" y="5"/>
                    <a:pt x="52" y="7"/>
                    <a:pt x="52" y="11"/>
                  </a:cubicBezTo>
                  <a:cubicBezTo>
                    <a:pt x="51" y="13"/>
                    <a:pt x="52" y="15"/>
                    <a:pt x="55" y="16"/>
                  </a:cubicBezTo>
                  <a:close/>
                  <a:moveTo>
                    <a:pt x="84" y="16"/>
                  </a:moveTo>
                  <a:cubicBezTo>
                    <a:pt x="86" y="16"/>
                    <a:pt x="87" y="15"/>
                    <a:pt x="87" y="13"/>
                  </a:cubicBezTo>
                  <a:cubicBezTo>
                    <a:pt x="87" y="11"/>
                    <a:pt x="86" y="10"/>
                    <a:pt x="84" y="10"/>
                  </a:cubicBezTo>
                  <a:cubicBezTo>
                    <a:pt x="82" y="10"/>
                    <a:pt x="81" y="11"/>
                    <a:pt x="81" y="13"/>
                  </a:cubicBezTo>
                  <a:cubicBezTo>
                    <a:pt x="81" y="15"/>
                    <a:pt x="82" y="16"/>
                    <a:pt x="84" y="16"/>
                  </a:cubicBezTo>
                  <a:close/>
                  <a:moveTo>
                    <a:pt x="75" y="22"/>
                  </a:moveTo>
                  <a:cubicBezTo>
                    <a:pt x="76" y="26"/>
                    <a:pt x="79" y="28"/>
                    <a:pt x="84" y="28"/>
                  </a:cubicBezTo>
                  <a:cubicBezTo>
                    <a:pt x="90" y="28"/>
                    <a:pt x="94" y="24"/>
                    <a:pt x="94" y="17"/>
                  </a:cubicBezTo>
                  <a:cubicBezTo>
                    <a:pt x="94" y="9"/>
                    <a:pt x="90" y="5"/>
                    <a:pt x="83" y="5"/>
                  </a:cubicBezTo>
                  <a:cubicBezTo>
                    <a:pt x="77" y="5"/>
                    <a:pt x="74" y="8"/>
                    <a:pt x="74" y="13"/>
                  </a:cubicBezTo>
                  <a:cubicBezTo>
                    <a:pt x="75" y="18"/>
                    <a:pt x="77" y="20"/>
                    <a:pt x="82" y="20"/>
                  </a:cubicBezTo>
                  <a:cubicBezTo>
                    <a:pt x="84" y="20"/>
                    <a:pt x="86" y="20"/>
                    <a:pt x="87" y="19"/>
                  </a:cubicBezTo>
                  <a:cubicBezTo>
                    <a:pt x="87" y="22"/>
                    <a:pt x="86" y="24"/>
                    <a:pt x="84" y="24"/>
                  </a:cubicBezTo>
                  <a:cubicBezTo>
                    <a:pt x="82" y="24"/>
                    <a:pt x="81" y="23"/>
                    <a:pt x="81" y="22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108" y="17"/>
                  </a:moveTo>
                  <a:cubicBezTo>
                    <a:pt x="106" y="17"/>
                    <a:pt x="105" y="18"/>
                    <a:pt x="105" y="21"/>
                  </a:cubicBezTo>
                  <a:cubicBezTo>
                    <a:pt x="105" y="22"/>
                    <a:pt x="106" y="23"/>
                    <a:pt x="108" y="24"/>
                  </a:cubicBezTo>
                  <a:cubicBezTo>
                    <a:pt x="110" y="24"/>
                    <a:pt x="111" y="22"/>
                    <a:pt x="111" y="20"/>
                  </a:cubicBezTo>
                  <a:cubicBezTo>
                    <a:pt x="111" y="19"/>
                    <a:pt x="110" y="18"/>
                    <a:pt x="108" y="17"/>
                  </a:cubicBezTo>
                  <a:close/>
                  <a:moveTo>
                    <a:pt x="117" y="11"/>
                  </a:moveTo>
                  <a:cubicBezTo>
                    <a:pt x="116" y="7"/>
                    <a:pt x="113" y="5"/>
                    <a:pt x="108" y="5"/>
                  </a:cubicBezTo>
                  <a:cubicBezTo>
                    <a:pt x="101" y="5"/>
                    <a:pt x="98" y="9"/>
                    <a:pt x="98" y="17"/>
                  </a:cubicBezTo>
                  <a:cubicBezTo>
                    <a:pt x="98" y="24"/>
                    <a:pt x="101" y="28"/>
                    <a:pt x="109" y="28"/>
                  </a:cubicBezTo>
                  <a:cubicBezTo>
                    <a:pt x="114" y="28"/>
                    <a:pt x="117" y="25"/>
                    <a:pt x="118" y="20"/>
                  </a:cubicBezTo>
                  <a:cubicBezTo>
                    <a:pt x="117" y="16"/>
                    <a:pt x="115" y="13"/>
                    <a:pt x="110" y="13"/>
                  </a:cubicBezTo>
                  <a:cubicBezTo>
                    <a:pt x="108" y="13"/>
                    <a:pt x="106" y="14"/>
                    <a:pt x="105" y="15"/>
                  </a:cubicBezTo>
                  <a:cubicBezTo>
                    <a:pt x="105" y="11"/>
                    <a:pt x="106" y="9"/>
                    <a:pt x="108" y="9"/>
                  </a:cubicBezTo>
                  <a:cubicBezTo>
                    <a:pt x="109" y="9"/>
                    <a:pt x="110" y="10"/>
                    <a:pt x="111" y="11"/>
                  </a:cubicBezTo>
                  <a:lnTo>
                    <a:pt x="11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" name="ïṥlîḓe"/>
            <p:cNvSpPr/>
            <p:nvPr/>
          </p:nvSpPr>
          <p:spPr bwMode="auto">
            <a:xfrm>
              <a:off x="3810000" y="3059113"/>
              <a:ext cx="42863" cy="241300"/>
            </a:xfrm>
            <a:custGeom>
              <a:avLst/>
              <a:gdLst>
                <a:gd name="T0" fmla="*/ 0 w 13"/>
                <a:gd name="T1" fmla="*/ 70 h 73"/>
                <a:gd name="T2" fmla="*/ 0 w 13"/>
                <a:gd name="T3" fmla="*/ 51 h 73"/>
                <a:gd name="T4" fmla="*/ 0 w 13"/>
                <a:gd name="T5" fmla="*/ 3 h 73"/>
                <a:gd name="T6" fmla="*/ 2 w 13"/>
                <a:gd name="T7" fmla="*/ 0 h 73"/>
                <a:gd name="T8" fmla="*/ 11 w 13"/>
                <a:gd name="T9" fmla="*/ 0 h 73"/>
                <a:gd name="T10" fmla="*/ 13 w 13"/>
                <a:gd name="T11" fmla="*/ 3 h 73"/>
                <a:gd name="T12" fmla="*/ 13 w 13"/>
                <a:gd name="T13" fmla="*/ 51 h 73"/>
                <a:gd name="T14" fmla="*/ 13 w 13"/>
                <a:gd name="T15" fmla="*/ 70 h 73"/>
                <a:gd name="T16" fmla="*/ 13 w 13"/>
                <a:gd name="T17" fmla="*/ 73 h 73"/>
                <a:gd name="T18" fmla="*/ 11 w 13"/>
                <a:gd name="T19" fmla="*/ 73 h 73"/>
                <a:gd name="T20" fmla="*/ 2 w 13"/>
                <a:gd name="T21" fmla="*/ 73 h 73"/>
                <a:gd name="T22" fmla="*/ 0 w 13"/>
                <a:gd name="T23" fmla="*/ 73 h 73"/>
                <a:gd name="T24" fmla="*/ 0 w 13"/>
                <a:gd name="T25" fmla="*/ 70 h 73"/>
                <a:gd name="T26" fmla="*/ 0 w 13"/>
                <a:gd name="T27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73">
                  <a:moveTo>
                    <a:pt x="0" y="7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3" y="1"/>
                    <a:pt x="13" y="3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ïş1îdé"/>
            <p:cNvSpPr/>
            <p:nvPr/>
          </p:nvSpPr>
          <p:spPr bwMode="auto">
            <a:xfrm>
              <a:off x="3865563" y="3079751"/>
              <a:ext cx="188913" cy="239713"/>
            </a:xfrm>
            <a:custGeom>
              <a:avLst/>
              <a:gdLst>
                <a:gd name="T0" fmla="*/ 0 w 57"/>
                <a:gd name="T1" fmla="*/ 65 h 73"/>
                <a:gd name="T2" fmla="*/ 0 w 57"/>
                <a:gd name="T3" fmla="*/ 47 h 73"/>
                <a:gd name="T4" fmla="*/ 0 w 57"/>
                <a:gd name="T5" fmla="*/ 2 h 73"/>
                <a:gd name="T6" fmla="*/ 2 w 57"/>
                <a:gd name="T7" fmla="*/ 0 h 73"/>
                <a:gd name="T8" fmla="*/ 10 w 57"/>
                <a:gd name="T9" fmla="*/ 0 h 73"/>
                <a:gd name="T10" fmla="*/ 11 w 57"/>
                <a:gd name="T11" fmla="*/ 2 h 73"/>
                <a:gd name="T12" fmla="*/ 11 w 57"/>
                <a:gd name="T13" fmla="*/ 16 h 73"/>
                <a:gd name="T14" fmla="*/ 17 w 57"/>
                <a:gd name="T15" fmla="*/ 12 h 73"/>
                <a:gd name="T16" fmla="*/ 20 w 57"/>
                <a:gd name="T17" fmla="*/ 13 h 73"/>
                <a:gd name="T18" fmla="*/ 46 w 57"/>
                <a:gd name="T19" fmla="*/ 50 h 73"/>
                <a:gd name="T20" fmla="*/ 56 w 57"/>
                <a:gd name="T21" fmla="*/ 64 h 73"/>
                <a:gd name="T22" fmla="*/ 57 w 57"/>
                <a:gd name="T23" fmla="*/ 66 h 73"/>
                <a:gd name="T24" fmla="*/ 55 w 57"/>
                <a:gd name="T25" fmla="*/ 67 h 73"/>
                <a:gd name="T26" fmla="*/ 49 w 57"/>
                <a:gd name="T27" fmla="*/ 72 h 73"/>
                <a:gd name="T28" fmla="*/ 47 w 57"/>
                <a:gd name="T29" fmla="*/ 73 h 73"/>
                <a:gd name="T30" fmla="*/ 46 w 57"/>
                <a:gd name="T31" fmla="*/ 71 h 73"/>
                <a:gd name="T32" fmla="*/ 46 w 57"/>
                <a:gd name="T33" fmla="*/ 71 h 73"/>
                <a:gd name="T34" fmla="*/ 36 w 57"/>
                <a:gd name="T35" fmla="*/ 56 h 73"/>
                <a:gd name="T36" fmla="*/ 11 w 57"/>
                <a:gd name="T37" fmla="*/ 21 h 73"/>
                <a:gd name="T38" fmla="*/ 11 w 57"/>
                <a:gd name="T39" fmla="*/ 47 h 73"/>
                <a:gd name="T40" fmla="*/ 11 w 57"/>
                <a:gd name="T41" fmla="*/ 65 h 73"/>
                <a:gd name="T42" fmla="*/ 11 w 57"/>
                <a:gd name="T43" fmla="*/ 67 h 73"/>
                <a:gd name="T44" fmla="*/ 10 w 57"/>
                <a:gd name="T45" fmla="*/ 67 h 73"/>
                <a:gd name="T46" fmla="*/ 2 w 57"/>
                <a:gd name="T47" fmla="*/ 67 h 73"/>
                <a:gd name="T48" fmla="*/ 0 w 57"/>
                <a:gd name="T49" fmla="*/ 67 h 73"/>
                <a:gd name="T50" fmla="*/ 0 w 57"/>
                <a:gd name="T51" fmla="*/ 65 h 73"/>
                <a:gd name="T52" fmla="*/ 0 w 57"/>
                <a:gd name="T53" fmla="*/ 6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7" h="73">
                  <a:moveTo>
                    <a:pt x="0" y="65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2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9" y="12"/>
                    <a:pt x="20" y="13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46" y="71"/>
                    <a:pt x="46" y="71"/>
                    <a:pt x="46" y="71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îṩľídé"/>
            <p:cNvSpPr/>
            <p:nvPr/>
          </p:nvSpPr>
          <p:spPr bwMode="auto">
            <a:xfrm>
              <a:off x="3625850" y="3162301"/>
              <a:ext cx="171450" cy="39688"/>
            </a:xfrm>
            <a:custGeom>
              <a:avLst/>
              <a:gdLst>
                <a:gd name="T0" fmla="*/ 2 w 52"/>
                <a:gd name="T1" fmla="*/ 12 h 12"/>
                <a:gd name="T2" fmla="*/ 16 w 52"/>
                <a:gd name="T3" fmla="*/ 12 h 12"/>
                <a:gd name="T4" fmla="*/ 50 w 52"/>
                <a:gd name="T5" fmla="*/ 12 h 12"/>
                <a:gd name="T6" fmla="*/ 52 w 52"/>
                <a:gd name="T7" fmla="*/ 10 h 12"/>
                <a:gd name="T8" fmla="*/ 52 w 52"/>
                <a:gd name="T9" fmla="*/ 2 h 12"/>
                <a:gd name="T10" fmla="*/ 50 w 52"/>
                <a:gd name="T11" fmla="*/ 0 h 12"/>
                <a:gd name="T12" fmla="*/ 16 w 52"/>
                <a:gd name="T13" fmla="*/ 0 h 12"/>
                <a:gd name="T14" fmla="*/ 2 w 52"/>
                <a:gd name="T15" fmla="*/ 0 h 12"/>
                <a:gd name="T16" fmla="*/ 0 w 52"/>
                <a:gd name="T17" fmla="*/ 0 h 12"/>
                <a:gd name="T18" fmla="*/ 0 w 52"/>
                <a:gd name="T19" fmla="*/ 2 h 12"/>
                <a:gd name="T20" fmla="*/ 0 w 52"/>
                <a:gd name="T21" fmla="*/ 10 h 12"/>
                <a:gd name="T22" fmla="*/ 0 w 52"/>
                <a:gd name="T23" fmla="*/ 12 h 12"/>
                <a:gd name="T24" fmla="*/ 2 w 52"/>
                <a:gd name="T25" fmla="*/ 12 h 12"/>
                <a:gd name="T26" fmla="*/ 2 w 52"/>
                <a:gd name="T27" fmla="*/ 12 h 12"/>
                <a:gd name="T28" fmla="*/ 45 w 52"/>
                <a:gd name="T29" fmla="*/ 2 h 12"/>
                <a:gd name="T30" fmla="*/ 46 w 52"/>
                <a:gd name="T31" fmla="*/ 2 h 12"/>
                <a:gd name="T32" fmla="*/ 46 w 52"/>
                <a:gd name="T33" fmla="*/ 11 h 12"/>
                <a:gd name="T34" fmla="*/ 45 w 52"/>
                <a:gd name="T35" fmla="*/ 11 h 12"/>
                <a:gd name="T36" fmla="*/ 45 w 52"/>
                <a:gd name="T3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12">
                  <a:moveTo>
                    <a:pt x="2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1" y="12"/>
                    <a:pt x="52" y="11"/>
                    <a:pt x="52" y="10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lose/>
                  <a:moveTo>
                    <a:pt x="45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lnTo>
                    <a:pt x="4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" name="íslide"/>
            <p:cNvSpPr/>
            <p:nvPr/>
          </p:nvSpPr>
          <p:spPr bwMode="auto">
            <a:xfrm>
              <a:off x="3625850" y="3208338"/>
              <a:ext cx="171450" cy="42863"/>
            </a:xfrm>
            <a:custGeom>
              <a:avLst/>
              <a:gdLst>
                <a:gd name="T0" fmla="*/ 2 w 52"/>
                <a:gd name="T1" fmla="*/ 13 h 13"/>
                <a:gd name="T2" fmla="*/ 16 w 52"/>
                <a:gd name="T3" fmla="*/ 13 h 13"/>
                <a:gd name="T4" fmla="*/ 50 w 52"/>
                <a:gd name="T5" fmla="*/ 13 h 13"/>
                <a:gd name="T6" fmla="*/ 52 w 52"/>
                <a:gd name="T7" fmla="*/ 11 h 13"/>
                <a:gd name="T8" fmla="*/ 52 w 52"/>
                <a:gd name="T9" fmla="*/ 2 h 13"/>
                <a:gd name="T10" fmla="*/ 50 w 52"/>
                <a:gd name="T11" fmla="*/ 0 h 13"/>
                <a:gd name="T12" fmla="*/ 16 w 52"/>
                <a:gd name="T13" fmla="*/ 0 h 13"/>
                <a:gd name="T14" fmla="*/ 2 w 52"/>
                <a:gd name="T15" fmla="*/ 0 h 13"/>
                <a:gd name="T16" fmla="*/ 0 w 52"/>
                <a:gd name="T17" fmla="*/ 0 h 13"/>
                <a:gd name="T18" fmla="*/ 0 w 52"/>
                <a:gd name="T19" fmla="*/ 2 h 13"/>
                <a:gd name="T20" fmla="*/ 0 w 52"/>
                <a:gd name="T21" fmla="*/ 11 h 13"/>
                <a:gd name="T22" fmla="*/ 0 w 52"/>
                <a:gd name="T23" fmla="*/ 13 h 13"/>
                <a:gd name="T24" fmla="*/ 2 w 52"/>
                <a:gd name="T25" fmla="*/ 13 h 13"/>
                <a:gd name="T26" fmla="*/ 2 w 52"/>
                <a:gd name="T27" fmla="*/ 13 h 13"/>
                <a:gd name="T28" fmla="*/ 45 w 52"/>
                <a:gd name="T29" fmla="*/ 2 h 13"/>
                <a:gd name="T30" fmla="*/ 46 w 52"/>
                <a:gd name="T31" fmla="*/ 2 h 13"/>
                <a:gd name="T32" fmla="*/ 46 w 52"/>
                <a:gd name="T33" fmla="*/ 11 h 13"/>
                <a:gd name="T34" fmla="*/ 45 w 52"/>
                <a:gd name="T35" fmla="*/ 11 h 13"/>
                <a:gd name="T36" fmla="*/ 45 w 52"/>
                <a:gd name="T3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13">
                  <a:moveTo>
                    <a:pt x="2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1" y="13"/>
                    <a:pt x="52" y="12"/>
                    <a:pt x="52" y="11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45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lnTo>
                    <a:pt x="4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" name="iśḷiḓe"/>
            <p:cNvSpPr/>
            <p:nvPr/>
          </p:nvSpPr>
          <p:spPr bwMode="auto">
            <a:xfrm>
              <a:off x="3625850" y="3257551"/>
              <a:ext cx="171450" cy="42863"/>
            </a:xfrm>
            <a:custGeom>
              <a:avLst/>
              <a:gdLst>
                <a:gd name="T0" fmla="*/ 2 w 52"/>
                <a:gd name="T1" fmla="*/ 13 h 13"/>
                <a:gd name="T2" fmla="*/ 16 w 52"/>
                <a:gd name="T3" fmla="*/ 13 h 13"/>
                <a:gd name="T4" fmla="*/ 50 w 52"/>
                <a:gd name="T5" fmla="*/ 13 h 13"/>
                <a:gd name="T6" fmla="*/ 52 w 52"/>
                <a:gd name="T7" fmla="*/ 11 h 13"/>
                <a:gd name="T8" fmla="*/ 52 w 52"/>
                <a:gd name="T9" fmla="*/ 2 h 13"/>
                <a:gd name="T10" fmla="*/ 50 w 52"/>
                <a:gd name="T11" fmla="*/ 0 h 13"/>
                <a:gd name="T12" fmla="*/ 16 w 52"/>
                <a:gd name="T13" fmla="*/ 0 h 13"/>
                <a:gd name="T14" fmla="*/ 2 w 52"/>
                <a:gd name="T15" fmla="*/ 0 h 13"/>
                <a:gd name="T16" fmla="*/ 0 w 52"/>
                <a:gd name="T17" fmla="*/ 0 h 13"/>
                <a:gd name="T18" fmla="*/ 0 w 52"/>
                <a:gd name="T19" fmla="*/ 2 h 13"/>
                <a:gd name="T20" fmla="*/ 0 w 52"/>
                <a:gd name="T21" fmla="*/ 11 h 13"/>
                <a:gd name="T22" fmla="*/ 0 w 52"/>
                <a:gd name="T23" fmla="*/ 13 h 13"/>
                <a:gd name="T24" fmla="*/ 2 w 52"/>
                <a:gd name="T25" fmla="*/ 13 h 13"/>
                <a:gd name="T26" fmla="*/ 2 w 52"/>
                <a:gd name="T27" fmla="*/ 13 h 13"/>
                <a:gd name="T28" fmla="*/ 45 w 52"/>
                <a:gd name="T29" fmla="*/ 2 h 13"/>
                <a:gd name="T30" fmla="*/ 46 w 52"/>
                <a:gd name="T31" fmla="*/ 2 h 13"/>
                <a:gd name="T32" fmla="*/ 46 w 52"/>
                <a:gd name="T33" fmla="*/ 11 h 13"/>
                <a:gd name="T34" fmla="*/ 45 w 52"/>
                <a:gd name="T35" fmla="*/ 11 h 13"/>
                <a:gd name="T36" fmla="*/ 45 w 52"/>
                <a:gd name="T37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13">
                  <a:moveTo>
                    <a:pt x="2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1" y="13"/>
                    <a:pt x="52" y="12"/>
                    <a:pt x="52" y="11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lose/>
                  <a:moveTo>
                    <a:pt x="45" y="2"/>
                  </a:moveTo>
                  <a:cubicBezTo>
                    <a:pt x="46" y="2"/>
                    <a:pt x="46" y="2"/>
                    <a:pt x="46" y="2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lnTo>
                    <a:pt x="4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" name="îŝḷïḍé"/>
            <p:cNvSpPr/>
            <p:nvPr/>
          </p:nvSpPr>
          <p:spPr bwMode="auto">
            <a:xfrm>
              <a:off x="3586163" y="3101976"/>
              <a:ext cx="211138" cy="63500"/>
            </a:xfrm>
            <a:custGeom>
              <a:avLst/>
              <a:gdLst>
                <a:gd name="T0" fmla="*/ 57 w 64"/>
                <a:gd name="T1" fmla="*/ 0 h 19"/>
                <a:gd name="T2" fmla="*/ 64 w 64"/>
                <a:gd name="T3" fmla="*/ 7 h 19"/>
                <a:gd name="T4" fmla="*/ 57 w 64"/>
                <a:gd name="T5" fmla="*/ 14 h 19"/>
                <a:gd name="T6" fmla="*/ 57 w 64"/>
                <a:gd name="T7" fmla="*/ 14 h 19"/>
                <a:gd name="T8" fmla="*/ 25 w 64"/>
                <a:gd name="T9" fmla="*/ 14 h 19"/>
                <a:gd name="T10" fmla="*/ 25 w 64"/>
                <a:gd name="T11" fmla="*/ 13 h 19"/>
                <a:gd name="T12" fmla="*/ 52 w 64"/>
                <a:gd name="T13" fmla="*/ 13 h 19"/>
                <a:gd name="T14" fmla="*/ 50 w 64"/>
                <a:gd name="T15" fmla="*/ 12 h 19"/>
                <a:gd name="T16" fmla="*/ 0 w 64"/>
                <a:gd name="T17" fmla="*/ 19 h 19"/>
                <a:gd name="T18" fmla="*/ 4 w 64"/>
                <a:gd name="T19" fmla="*/ 7 h 19"/>
                <a:gd name="T20" fmla="*/ 49 w 64"/>
                <a:gd name="T21" fmla="*/ 5 h 19"/>
                <a:gd name="T22" fmla="*/ 57 w 64"/>
                <a:gd name="T23" fmla="*/ 0 h 19"/>
                <a:gd name="T24" fmla="*/ 57 w 64"/>
                <a:gd name="T25" fmla="*/ 4 h 19"/>
                <a:gd name="T26" fmla="*/ 57 w 64"/>
                <a:gd name="T27" fmla="*/ 9 h 19"/>
                <a:gd name="T28" fmla="*/ 53 w 64"/>
                <a:gd name="T29" fmla="*/ 12 h 19"/>
                <a:gd name="T30" fmla="*/ 59 w 64"/>
                <a:gd name="T31" fmla="*/ 7 h 19"/>
                <a:gd name="T32" fmla="*/ 57 w 64"/>
                <a:gd name="T33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9">
                  <a:moveTo>
                    <a:pt x="57" y="0"/>
                  </a:moveTo>
                  <a:cubicBezTo>
                    <a:pt x="61" y="0"/>
                    <a:pt x="64" y="3"/>
                    <a:pt x="64" y="7"/>
                  </a:cubicBezTo>
                  <a:cubicBezTo>
                    <a:pt x="64" y="11"/>
                    <a:pt x="61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51" y="12"/>
                    <a:pt x="51" y="12"/>
                    <a:pt x="50" y="12"/>
                  </a:cubicBezTo>
                  <a:cubicBezTo>
                    <a:pt x="21" y="10"/>
                    <a:pt x="6" y="17"/>
                    <a:pt x="0" y="19"/>
                  </a:cubicBezTo>
                  <a:cubicBezTo>
                    <a:pt x="0" y="18"/>
                    <a:pt x="2" y="10"/>
                    <a:pt x="4" y="7"/>
                  </a:cubicBezTo>
                  <a:cubicBezTo>
                    <a:pt x="26" y="2"/>
                    <a:pt x="31" y="4"/>
                    <a:pt x="49" y="5"/>
                  </a:cubicBezTo>
                  <a:cubicBezTo>
                    <a:pt x="50" y="2"/>
                    <a:pt x="53" y="0"/>
                    <a:pt x="57" y="0"/>
                  </a:cubicBezTo>
                  <a:close/>
                  <a:moveTo>
                    <a:pt x="57" y="4"/>
                  </a:moveTo>
                  <a:cubicBezTo>
                    <a:pt x="53" y="4"/>
                    <a:pt x="52" y="9"/>
                    <a:pt x="57" y="9"/>
                  </a:cubicBezTo>
                  <a:cubicBezTo>
                    <a:pt x="56" y="11"/>
                    <a:pt x="55" y="11"/>
                    <a:pt x="53" y="12"/>
                  </a:cubicBezTo>
                  <a:cubicBezTo>
                    <a:pt x="55" y="13"/>
                    <a:pt x="59" y="11"/>
                    <a:pt x="59" y="7"/>
                  </a:cubicBezTo>
                  <a:cubicBezTo>
                    <a:pt x="59" y="6"/>
                    <a:pt x="58" y="4"/>
                    <a:pt x="5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" name="ïšḷïḋè"/>
            <p:cNvSpPr/>
            <p:nvPr/>
          </p:nvSpPr>
          <p:spPr bwMode="auto">
            <a:xfrm>
              <a:off x="4103688" y="3303588"/>
              <a:ext cx="52388" cy="268288"/>
            </a:xfrm>
            <a:custGeom>
              <a:avLst/>
              <a:gdLst>
                <a:gd name="T0" fmla="*/ 6 w 16"/>
                <a:gd name="T1" fmla="*/ 0 h 81"/>
                <a:gd name="T2" fmla="*/ 9 w 16"/>
                <a:gd name="T3" fmla="*/ 0 h 81"/>
                <a:gd name="T4" fmla="*/ 13 w 16"/>
                <a:gd name="T5" fmla="*/ 3 h 81"/>
                <a:gd name="T6" fmla="*/ 13 w 16"/>
                <a:gd name="T7" fmla="*/ 16 h 81"/>
                <a:gd name="T8" fmla="*/ 10 w 16"/>
                <a:gd name="T9" fmla="*/ 19 h 81"/>
                <a:gd name="T10" fmla="*/ 10 w 16"/>
                <a:gd name="T11" fmla="*/ 29 h 81"/>
                <a:gd name="T12" fmla="*/ 12 w 16"/>
                <a:gd name="T13" fmla="*/ 29 h 81"/>
                <a:gd name="T14" fmla="*/ 16 w 16"/>
                <a:gd name="T15" fmla="*/ 32 h 81"/>
                <a:gd name="T16" fmla="*/ 16 w 16"/>
                <a:gd name="T17" fmla="*/ 47 h 81"/>
                <a:gd name="T18" fmla="*/ 12 w 16"/>
                <a:gd name="T19" fmla="*/ 50 h 81"/>
                <a:gd name="T20" fmla="*/ 10 w 16"/>
                <a:gd name="T21" fmla="*/ 50 h 81"/>
                <a:gd name="T22" fmla="*/ 10 w 16"/>
                <a:gd name="T23" fmla="*/ 60 h 81"/>
                <a:gd name="T24" fmla="*/ 12 w 16"/>
                <a:gd name="T25" fmla="*/ 60 h 81"/>
                <a:gd name="T26" fmla="*/ 16 w 16"/>
                <a:gd name="T27" fmla="*/ 63 h 81"/>
                <a:gd name="T28" fmla="*/ 16 w 16"/>
                <a:gd name="T29" fmla="*/ 78 h 81"/>
                <a:gd name="T30" fmla="*/ 12 w 16"/>
                <a:gd name="T31" fmla="*/ 81 h 81"/>
                <a:gd name="T32" fmla="*/ 4 w 16"/>
                <a:gd name="T33" fmla="*/ 81 h 81"/>
                <a:gd name="T34" fmla="*/ 0 w 16"/>
                <a:gd name="T35" fmla="*/ 78 h 81"/>
                <a:gd name="T36" fmla="*/ 0 w 16"/>
                <a:gd name="T37" fmla="*/ 63 h 81"/>
                <a:gd name="T38" fmla="*/ 4 w 16"/>
                <a:gd name="T39" fmla="*/ 60 h 81"/>
                <a:gd name="T40" fmla="*/ 6 w 16"/>
                <a:gd name="T41" fmla="*/ 60 h 81"/>
                <a:gd name="T42" fmla="*/ 6 w 16"/>
                <a:gd name="T43" fmla="*/ 50 h 81"/>
                <a:gd name="T44" fmla="*/ 4 w 16"/>
                <a:gd name="T45" fmla="*/ 50 h 81"/>
                <a:gd name="T46" fmla="*/ 0 w 16"/>
                <a:gd name="T47" fmla="*/ 47 h 81"/>
                <a:gd name="T48" fmla="*/ 0 w 16"/>
                <a:gd name="T49" fmla="*/ 32 h 81"/>
                <a:gd name="T50" fmla="*/ 4 w 16"/>
                <a:gd name="T51" fmla="*/ 29 h 81"/>
                <a:gd name="T52" fmla="*/ 7 w 16"/>
                <a:gd name="T53" fmla="*/ 29 h 81"/>
                <a:gd name="T54" fmla="*/ 7 w 16"/>
                <a:gd name="T55" fmla="*/ 19 h 81"/>
                <a:gd name="T56" fmla="*/ 6 w 16"/>
                <a:gd name="T57" fmla="*/ 19 h 81"/>
                <a:gd name="T58" fmla="*/ 2 w 16"/>
                <a:gd name="T59" fmla="*/ 16 h 81"/>
                <a:gd name="T60" fmla="*/ 2 w 16"/>
                <a:gd name="T61" fmla="*/ 3 h 81"/>
                <a:gd name="T62" fmla="*/ 6 w 16"/>
                <a:gd name="T63" fmla="*/ 0 h 81"/>
                <a:gd name="T64" fmla="*/ 6 w 16"/>
                <a:gd name="T65" fmla="*/ 63 h 81"/>
                <a:gd name="T66" fmla="*/ 4 w 16"/>
                <a:gd name="T67" fmla="*/ 65 h 81"/>
                <a:gd name="T68" fmla="*/ 4 w 16"/>
                <a:gd name="T69" fmla="*/ 76 h 81"/>
                <a:gd name="T70" fmla="*/ 6 w 16"/>
                <a:gd name="T71" fmla="*/ 79 h 81"/>
                <a:gd name="T72" fmla="*/ 10 w 16"/>
                <a:gd name="T73" fmla="*/ 79 h 81"/>
                <a:gd name="T74" fmla="*/ 12 w 16"/>
                <a:gd name="T75" fmla="*/ 76 h 81"/>
                <a:gd name="T76" fmla="*/ 12 w 16"/>
                <a:gd name="T77" fmla="*/ 65 h 81"/>
                <a:gd name="T78" fmla="*/ 10 w 16"/>
                <a:gd name="T79" fmla="*/ 63 h 81"/>
                <a:gd name="T80" fmla="*/ 6 w 16"/>
                <a:gd name="T81" fmla="*/ 63 h 81"/>
                <a:gd name="T82" fmla="*/ 6 w 16"/>
                <a:gd name="T83" fmla="*/ 31 h 81"/>
                <a:gd name="T84" fmla="*/ 4 w 16"/>
                <a:gd name="T85" fmla="*/ 34 h 81"/>
                <a:gd name="T86" fmla="*/ 4 w 16"/>
                <a:gd name="T87" fmla="*/ 45 h 81"/>
                <a:gd name="T88" fmla="*/ 6 w 16"/>
                <a:gd name="T89" fmla="*/ 47 h 81"/>
                <a:gd name="T90" fmla="*/ 10 w 16"/>
                <a:gd name="T91" fmla="*/ 47 h 81"/>
                <a:gd name="T92" fmla="*/ 12 w 16"/>
                <a:gd name="T93" fmla="*/ 45 h 81"/>
                <a:gd name="T94" fmla="*/ 12 w 16"/>
                <a:gd name="T95" fmla="*/ 34 h 81"/>
                <a:gd name="T96" fmla="*/ 10 w 16"/>
                <a:gd name="T97" fmla="*/ 31 h 81"/>
                <a:gd name="T98" fmla="*/ 6 w 16"/>
                <a:gd name="T99" fmla="*/ 3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" h="81">
                  <a:moveTo>
                    <a:pt x="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3" y="1"/>
                    <a:pt x="13" y="3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7"/>
                    <a:pt x="12" y="18"/>
                    <a:pt x="10" y="1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4" y="29"/>
                    <a:pt x="16" y="30"/>
                    <a:pt x="16" y="32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6" y="48"/>
                    <a:pt x="14" y="50"/>
                    <a:pt x="12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4" y="60"/>
                    <a:pt x="16" y="62"/>
                    <a:pt x="16" y="63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80"/>
                    <a:pt x="14" y="81"/>
                    <a:pt x="12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2" y="81"/>
                    <a:pt x="0" y="80"/>
                    <a:pt x="0" y="7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2" y="60"/>
                    <a:pt x="4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2" y="50"/>
                    <a:pt x="0" y="48"/>
                    <a:pt x="0" y="4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0"/>
                    <a:pt x="2" y="29"/>
                    <a:pt x="4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2" y="17"/>
                    <a:pt x="2" y="1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4" y="0"/>
                    <a:pt x="6" y="0"/>
                  </a:cubicBezTo>
                  <a:close/>
                  <a:moveTo>
                    <a:pt x="6" y="63"/>
                  </a:moveTo>
                  <a:cubicBezTo>
                    <a:pt x="5" y="63"/>
                    <a:pt x="4" y="64"/>
                    <a:pt x="4" y="65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7"/>
                    <a:pt x="5" y="79"/>
                    <a:pt x="6" y="79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1" y="79"/>
                    <a:pt x="12" y="77"/>
                    <a:pt x="12" y="7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4"/>
                    <a:pt x="11" y="63"/>
                    <a:pt x="10" y="63"/>
                  </a:cubicBezTo>
                  <a:cubicBezTo>
                    <a:pt x="6" y="63"/>
                    <a:pt x="6" y="63"/>
                    <a:pt x="6" y="63"/>
                  </a:cubicBezTo>
                  <a:close/>
                  <a:moveTo>
                    <a:pt x="6" y="31"/>
                  </a:moveTo>
                  <a:cubicBezTo>
                    <a:pt x="5" y="31"/>
                    <a:pt x="4" y="33"/>
                    <a:pt x="4" y="3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6"/>
                    <a:pt x="5" y="47"/>
                    <a:pt x="6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7"/>
                    <a:pt x="12" y="46"/>
                    <a:pt x="12" y="4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1" y="31"/>
                    <a:pt x="10" y="31"/>
                  </a:cubicBezTo>
                  <a:lnTo>
                    <a:pt x="6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" name="îṥḷíḑè"/>
            <p:cNvSpPr/>
            <p:nvPr/>
          </p:nvSpPr>
          <p:spPr bwMode="auto">
            <a:xfrm>
              <a:off x="3436938" y="3333751"/>
              <a:ext cx="214313" cy="439738"/>
            </a:xfrm>
            <a:custGeom>
              <a:avLst/>
              <a:gdLst>
                <a:gd name="T0" fmla="*/ 62 w 65"/>
                <a:gd name="T1" fmla="*/ 0 h 133"/>
                <a:gd name="T2" fmla="*/ 63 w 65"/>
                <a:gd name="T3" fmla="*/ 0 h 133"/>
                <a:gd name="T4" fmla="*/ 64 w 65"/>
                <a:gd name="T5" fmla="*/ 4 h 133"/>
                <a:gd name="T6" fmla="*/ 26 w 65"/>
                <a:gd name="T7" fmla="*/ 111 h 133"/>
                <a:gd name="T8" fmla="*/ 37 w 65"/>
                <a:gd name="T9" fmla="*/ 116 h 133"/>
                <a:gd name="T10" fmla="*/ 39 w 65"/>
                <a:gd name="T11" fmla="*/ 121 h 133"/>
                <a:gd name="T12" fmla="*/ 35 w 65"/>
                <a:gd name="T13" fmla="*/ 130 h 133"/>
                <a:gd name="T14" fmla="*/ 30 w 65"/>
                <a:gd name="T15" fmla="*/ 132 h 133"/>
                <a:gd name="T16" fmla="*/ 2 w 65"/>
                <a:gd name="T17" fmla="*/ 120 h 133"/>
                <a:gd name="T18" fmla="*/ 1 w 65"/>
                <a:gd name="T19" fmla="*/ 115 h 133"/>
                <a:gd name="T20" fmla="*/ 5 w 65"/>
                <a:gd name="T21" fmla="*/ 105 h 133"/>
                <a:gd name="T22" fmla="*/ 9 w 65"/>
                <a:gd name="T23" fmla="*/ 103 h 133"/>
                <a:gd name="T24" fmla="*/ 21 w 65"/>
                <a:gd name="T25" fmla="*/ 109 h 133"/>
                <a:gd name="T26" fmla="*/ 59 w 65"/>
                <a:gd name="T27" fmla="*/ 2 h 133"/>
                <a:gd name="T28" fmla="*/ 62 w 65"/>
                <a:gd name="T2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33">
                  <a:moveTo>
                    <a:pt x="62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5" y="1"/>
                    <a:pt x="65" y="3"/>
                    <a:pt x="64" y="4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39" y="117"/>
                    <a:pt x="40" y="119"/>
                    <a:pt x="39" y="121"/>
                  </a:cubicBezTo>
                  <a:cubicBezTo>
                    <a:pt x="35" y="130"/>
                    <a:pt x="35" y="130"/>
                    <a:pt x="35" y="130"/>
                  </a:cubicBezTo>
                  <a:cubicBezTo>
                    <a:pt x="34" y="132"/>
                    <a:pt x="32" y="133"/>
                    <a:pt x="30" y="13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1" y="119"/>
                    <a:pt x="0" y="117"/>
                    <a:pt x="1" y="115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4"/>
                    <a:pt x="8" y="103"/>
                    <a:pt x="9" y="103"/>
                  </a:cubicBezTo>
                  <a:cubicBezTo>
                    <a:pt x="21" y="109"/>
                    <a:pt x="21" y="109"/>
                    <a:pt x="21" y="109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0" y="1"/>
                    <a:pt x="61" y="0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" name="iŝḻïḓé"/>
            <p:cNvSpPr/>
            <p:nvPr/>
          </p:nvSpPr>
          <p:spPr bwMode="auto">
            <a:xfrm>
              <a:off x="3978275" y="3316288"/>
              <a:ext cx="195263" cy="106363"/>
            </a:xfrm>
            <a:custGeom>
              <a:avLst/>
              <a:gdLst>
                <a:gd name="T0" fmla="*/ 1 w 59"/>
                <a:gd name="T1" fmla="*/ 0 h 32"/>
                <a:gd name="T2" fmla="*/ 0 w 59"/>
                <a:gd name="T3" fmla="*/ 32 h 32"/>
                <a:gd name="T4" fmla="*/ 59 w 59"/>
                <a:gd name="T5" fmla="*/ 0 h 32"/>
                <a:gd name="T6" fmla="*/ 1 w 59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32">
                  <a:moveTo>
                    <a:pt x="1" y="0"/>
                  </a:moveTo>
                  <a:cubicBezTo>
                    <a:pt x="0" y="10"/>
                    <a:pt x="0" y="22"/>
                    <a:pt x="0" y="32"/>
                  </a:cubicBezTo>
                  <a:cubicBezTo>
                    <a:pt x="31" y="25"/>
                    <a:pt x="41" y="16"/>
                    <a:pt x="59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" name="iṥļiḍé"/>
            <p:cNvSpPr/>
            <p:nvPr/>
          </p:nvSpPr>
          <p:spPr bwMode="auto">
            <a:xfrm>
              <a:off x="3530600" y="3309938"/>
              <a:ext cx="441325" cy="290513"/>
            </a:xfrm>
            <a:custGeom>
              <a:avLst/>
              <a:gdLst>
                <a:gd name="T0" fmla="*/ 0 w 134"/>
                <a:gd name="T1" fmla="*/ 0 h 88"/>
                <a:gd name="T2" fmla="*/ 132 w 134"/>
                <a:gd name="T3" fmla="*/ 0 h 88"/>
                <a:gd name="T4" fmla="*/ 132 w 134"/>
                <a:gd name="T5" fmla="*/ 36 h 88"/>
                <a:gd name="T6" fmla="*/ 134 w 134"/>
                <a:gd name="T7" fmla="*/ 88 h 88"/>
                <a:gd name="T8" fmla="*/ 37 w 134"/>
                <a:gd name="T9" fmla="*/ 88 h 88"/>
                <a:gd name="T10" fmla="*/ 41 w 134"/>
                <a:gd name="T11" fmla="*/ 39 h 88"/>
                <a:gd name="T12" fmla="*/ 32 w 134"/>
                <a:gd name="T13" fmla="*/ 35 h 88"/>
                <a:gd name="T14" fmla="*/ 39 w 134"/>
                <a:gd name="T15" fmla="*/ 8 h 88"/>
                <a:gd name="T16" fmla="*/ 31 w 134"/>
                <a:gd name="T17" fmla="*/ 5 h 88"/>
                <a:gd name="T18" fmla="*/ 20 w 134"/>
                <a:gd name="T19" fmla="*/ 31 h 88"/>
                <a:gd name="T20" fmla="*/ 1 w 134"/>
                <a:gd name="T21" fmla="*/ 27 h 88"/>
                <a:gd name="T22" fmla="*/ 0 w 134"/>
                <a:gd name="T2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88">
                  <a:moveTo>
                    <a:pt x="0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3" y="21"/>
                    <a:pt x="131" y="31"/>
                    <a:pt x="132" y="36"/>
                  </a:cubicBezTo>
                  <a:cubicBezTo>
                    <a:pt x="102" y="40"/>
                    <a:pt x="116" y="81"/>
                    <a:pt x="134" y="88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55" y="85"/>
                    <a:pt x="64" y="47"/>
                    <a:pt x="41" y="39"/>
                  </a:cubicBezTo>
                  <a:cubicBezTo>
                    <a:pt x="38" y="37"/>
                    <a:pt x="35" y="36"/>
                    <a:pt x="32" y="35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7" y="4"/>
                    <a:pt x="34" y="3"/>
                    <a:pt x="31" y="5"/>
                  </a:cubicBezTo>
                  <a:cubicBezTo>
                    <a:pt x="27" y="13"/>
                    <a:pt x="23" y="22"/>
                    <a:pt x="20" y="31"/>
                  </a:cubicBezTo>
                  <a:cubicBezTo>
                    <a:pt x="14" y="30"/>
                    <a:pt x="7" y="29"/>
                    <a:pt x="1" y="2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" name="íŝlïďè"/>
            <p:cNvSpPr/>
            <p:nvPr/>
          </p:nvSpPr>
          <p:spPr bwMode="auto">
            <a:xfrm>
              <a:off x="2946400" y="2573338"/>
              <a:ext cx="1711325" cy="1714500"/>
            </a:xfrm>
            <a:custGeom>
              <a:avLst/>
              <a:gdLst>
                <a:gd name="T0" fmla="*/ 260 w 519"/>
                <a:gd name="T1" fmla="*/ 0 h 519"/>
                <a:gd name="T2" fmla="*/ 260 w 519"/>
                <a:gd name="T3" fmla="*/ 0 h 519"/>
                <a:gd name="T4" fmla="*/ 260 w 519"/>
                <a:gd name="T5" fmla="*/ 0 h 519"/>
                <a:gd name="T6" fmla="*/ 443 w 519"/>
                <a:gd name="T7" fmla="*/ 76 h 519"/>
                <a:gd name="T8" fmla="*/ 519 w 519"/>
                <a:gd name="T9" fmla="*/ 260 h 519"/>
                <a:gd name="T10" fmla="*/ 519 w 519"/>
                <a:gd name="T11" fmla="*/ 260 h 519"/>
                <a:gd name="T12" fmla="*/ 519 w 519"/>
                <a:gd name="T13" fmla="*/ 260 h 519"/>
                <a:gd name="T14" fmla="*/ 519 w 519"/>
                <a:gd name="T15" fmla="*/ 260 h 519"/>
                <a:gd name="T16" fmla="*/ 519 w 519"/>
                <a:gd name="T17" fmla="*/ 260 h 519"/>
                <a:gd name="T18" fmla="*/ 443 w 519"/>
                <a:gd name="T19" fmla="*/ 443 h 519"/>
                <a:gd name="T20" fmla="*/ 260 w 519"/>
                <a:gd name="T21" fmla="*/ 519 h 519"/>
                <a:gd name="T22" fmla="*/ 260 w 519"/>
                <a:gd name="T23" fmla="*/ 519 h 519"/>
                <a:gd name="T24" fmla="*/ 260 w 519"/>
                <a:gd name="T25" fmla="*/ 519 h 519"/>
                <a:gd name="T26" fmla="*/ 260 w 519"/>
                <a:gd name="T27" fmla="*/ 519 h 519"/>
                <a:gd name="T28" fmla="*/ 260 w 519"/>
                <a:gd name="T29" fmla="*/ 519 h 519"/>
                <a:gd name="T30" fmla="*/ 76 w 519"/>
                <a:gd name="T31" fmla="*/ 443 h 519"/>
                <a:gd name="T32" fmla="*/ 0 w 519"/>
                <a:gd name="T33" fmla="*/ 260 h 519"/>
                <a:gd name="T34" fmla="*/ 0 w 519"/>
                <a:gd name="T35" fmla="*/ 260 h 519"/>
                <a:gd name="T36" fmla="*/ 0 w 519"/>
                <a:gd name="T37" fmla="*/ 260 h 519"/>
                <a:gd name="T38" fmla="*/ 0 w 519"/>
                <a:gd name="T39" fmla="*/ 260 h 519"/>
                <a:gd name="T40" fmla="*/ 0 w 519"/>
                <a:gd name="T41" fmla="*/ 260 h 519"/>
                <a:gd name="T42" fmla="*/ 76 w 519"/>
                <a:gd name="T43" fmla="*/ 76 h 519"/>
                <a:gd name="T44" fmla="*/ 260 w 519"/>
                <a:gd name="T45" fmla="*/ 0 h 519"/>
                <a:gd name="T46" fmla="*/ 260 w 519"/>
                <a:gd name="T47" fmla="*/ 0 h 519"/>
                <a:gd name="T48" fmla="*/ 260 w 519"/>
                <a:gd name="T49" fmla="*/ 0 h 519"/>
                <a:gd name="T50" fmla="*/ 260 w 519"/>
                <a:gd name="T51" fmla="*/ 6 h 519"/>
                <a:gd name="T52" fmla="*/ 260 w 519"/>
                <a:gd name="T53" fmla="*/ 6 h 519"/>
                <a:gd name="T54" fmla="*/ 260 w 519"/>
                <a:gd name="T55" fmla="*/ 6 h 519"/>
                <a:gd name="T56" fmla="*/ 260 w 519"/>
                <a:gd name="T57" fmla="*/ 6 h 519"/>
                <a:gd name="T58" fmla="*/ 260 w 519"/>
                <a:gd name="T59" fmla="*/ 6 h 519"/>
                <a:gd name="T60" fmla="*/ 80 w 519"/>
                <a:gd name="T61" fmla="*/ 80 h 519"/>
                <a:gd name="T62" fmla="*/ 6 w 519"/>
                <a:gd name="T63" fmla="*/ 260 h 519"/>
                <a:gd name="T64" fmla="*/ 6 w 519"/>
                <a:gd name="T65" fmla="*/ 260 h 519"/>
                <a:gd name="T66" fmla="*/ 6 w 519"/>
                <a:gd name="T67" fmla="*/ 260 h 519"/>
                <a:gd name="T68" fmla="*/ 6 w 519"/>
                <a:gd name="T69" fmla="*/ 260 h 519"/>
                <a:gd name="T70" fmla="*/ 6 w 519"/>
                <a:gd name="T71" fmla="*/ 260 h 519"/>
                <a:gd name="T72" fmla="*/ 80 w 519"/>
                <a:gd name="T73" fmla="*/ 439 h 519"/>
                <a:gd name="T74" fmla="*/ 260 w 519"/>
                <a:gd name="T75" fmla="*/ 514 h 519"/>
                <a:gd name="T76" fmla="*/ 260 w 519"/>
                <a:gd name="T77" fmla="*/ 514 h 519"/>
                <a:gd name="T78" fmla="*/ 260 w 519"/>
                <a:gd name="T79" fmla="*/ 514 h 519"/>
                <a:gd name="T80" fmla="*/ 260 w 519"/>
                <a:gd name="T81" fmla="*/ 514 h 519"/>
                <a:gd name="T82" fmla="*/ 260 w 519"/>
                <a:gd name="T83" fmla="*/ 514 h 519"/>
                <a:gd name="T84" fmla="*/ 439 w 519"/>
                <a:gd name="T85" fmla="*/ 439 h 519"/>
                <a:gd name="T86" fmla="*/ 513 w 519"/>
                <a:gd name="T87" fmla="*/ 260 h 519"/>
                <a:gd name="T88" fmla="*/ 513 w 519"/>
                <a:gd name="T89" fmla="*/ 260 h 519"/>
                <a:gd name="T90" fmla="*/ 513 w 519"/>
                <a:gd name="T91" fmla="*/ 260 h 519"/>
                <a:gd name="T92" fmla="*/ 513 w 519"/>
                <a:gd name="T93" fmla="*/ 260 h 519"/>
                <a:gd name="T94" fmla="*/ 513 w 519"/>
                <a:gd name="T95" fmla="*/ 260 h 519"/>
                <a:gd name="T96" fmla="*/ 439 w 519"/>
                <a:gd name="T97" fmla="*/ 80 h 519"/>
                <a:gd name="T98" fmla="*/ 260 w 519"/>
                <a:gd name="T99" fmla="*/ 6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9" h="519">
                  <a:moveTo>
                    <a:pt x="260" y="0"/>
                  </a:move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331" y="0"/>
                    <a:pt x="396" y="29"/>
                    <a:pt x="443" y="76"/>
                  </a:cubicBezTo>
                  <a:cubicBezTo>
                    <a:pt x="490" y="123"/>
                    <a:pt x="519" y="188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260"/>
                    <a:pt x="519" y="260"/>
                    <a:pt x="519" y="260"/>
                  </a:cubicBezTo>
                  <a:cubicBezTo>
                    <a:pt x="519" y="332"/>
                    <a:pt x="490" y="396"/>
                    <a:pt x="443" y="443"/>
                  </a:cubicBezTo>
                  <a:cubicBezTo>
                    <a:pt x="396" y="490"/>
                    <a:pt x="331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260" y="519"/>
                    <a:pt x="260" y="519"/>
                    <a:pt x="260" y="519"/>
                  </a:cubicBezTo>
                  <a:cubicBezTo>
                    <a:pt x="188" y="519"/>
                    <a:pt x="123" y="490"/>
                    <a:pt x="76" y="443"/>
                  </a:cubicBezTo>
                  <a:cubicBezTo>
                    <a:pt x="29" y="396"/>
                    <a:pt x="0" y="332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188"/>
                    <a:pt x="29" y="123"/>
                    <a:pt x="76" y="76"/>
                  </a:cubicBezTo>
                  <a:cubicBezTo>
                    <a:pt x="123" y="29"/>
                    <a:pt x="188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260" y="0"/>
                    <a:pt x="260" y="0"/>
                  </a:cubicBezTo>
                  <a:close/>
                  <a:moveTo>
                    <a:pt x="260" y="6"/>
                  </a:moveTo>
                  <a:cubicBezTo>
                    <a:pt x="260" y="6"/>
                    <a:pt x="260" y="6"/>
                    <a:pt x="260" y="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260" y="6"/>
                    <a:pt x="260" y="6"/>
                    <a:pt x="260" y="6"/>
                  </a:cubicBezTo>
                  <a:cubicBezTo>
                    <a:pt x="190" y="6"/>
                    <a:pt x="126" y="35"/>
                    <a:pt x="80" y="80"/>
                  </a:cubicBezTo>
                  <a:cubicBezTo>
                    <a:pt x="34" y="126"/>
                    <a:pt x="6" y="19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6" y="330"/>
                    <a:pt x="34" y="393"/>
                    <a:pt x="80" y="439"/>
                  </a:cubicBezTo>
                  <a:cubicBezTo>
                    <a:pt x="126" y="485"/>
                    <a:pt x="19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260" y="514"/>
                    <a:pt x="260" y="514"/>
                    <a:pt x="260" y="514"/>
                  </a:cubicBezTo>
                  <a:cubicBezTo>
                    <a:pt x="330" y="514"/>
                    <a:pt x="393" y="485"/>
                    <a:pt x="439" y="439"/>
                  </a:cubicBezTo>
                  <a:cubicBezTo>
                    <a:pt x="485" y="393"/>
                    <a:pt x="513" y="33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260"/>
                    <a:pt x="513" y="260"/>
                    <a:pt x="513" y="260"/>
                  </a:cubicBezTo>
                  <a:cubicBezTo>
                    <a:pt x="513" y="190"/>
                    <a:pt x="485" y="126"/>
                    <a:pt x="439" y="80"/>
                  </a:cubicBezTo>
                  <a:cubicBezTo>
                    <a:pt x="393" y="35"/>
                    <a:pt x="330" y="6"/>
                    <a:pt x="26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7" name="ïŝ1ïḑe"/>
            <p:cNvSpPr/>
            <p:nvPr/>
          </p:nvSpPr>
          <p:spPr bwMode="auto">
            <a:xfrm>
              <a:off x="2873375" y="2500313"/>
              <a:ext cx="1857375" cy="1863725"/>
            </a:xfrm>
            <a:custGeom>
              <a:avLst/>
              <a:gdLst>
                <a:gd name="T0" fmla="*/ 282 w 563"/>
                <a:gd name="T1" fmla="*/ 0 h 564"/>
                <a:gd name="T2" fmla="*/ 282 w 563"/>
                <a:gd name="T3" fmla="*/ 0 h 564"/>
                <a:gd name="T4" fmla="*/ 282 w 563"/>
                <a:gd name="T5" fmla="*/ 0 h 564"/>
                <a:gd name="T6" fmla="*/ 481 w 563"/>
                <a:gd name="T7" fmla="*/ 83 h 564"/>
                <a:gd name="T8" fmla="*/ 563 w 563"/>
                <a:gd name="T9" fmla="*/ 282 h 564"/>
                <a:gd name="T10" fmla="*/ 563 w 563"/>
                <a:gd name="T11" fmla="*/ 282 h 564"/>
                <a:gd name="T12" fmla="*/ 563 w 563"/>
                <a:gd name="T13" fmla="*/ 282 h 564"/>
                <a:gd name="T14" fmla="*/ 563 w 563"/>
                <a:gd name="T15" fmla="*/ 282 h 564"/>
                <a:gd name="T16" fmla="*/ 563 w 563"/>
                <a:gd name="T17" fmla="*/ 282 h 564"/>
                <a:gd name="T18" fmla="*/ 481 w 563"/>
                <a:gd name="T19" fmla="*/ 481 h 564"/>
                <a:gd name="T20" fmla="*/ 282 w 563"/>
                <a:gd name="T21" fmla="*/ 564 h 564"/>
                <a:gd name="T22" fmla="*/ 282 w 563"/>
                <a:gd name="T23" fmla="*/ 564 h 564"/>
                <a:gd name="T24" fmla="*/ 282 w 563"/>
                <a:gd name="T25" fmla="*/ 564 h 564"/>
                <a:gd name="T26" fmla="*/ 282 w 563"/>
                <a:gd name="T27" fmla="*/ 564 h 564"/>
                <a:gd name="T28" fmla="*/ 282 w 563"/>
                <a:gd name="T29" fmla="*/ 564 h 564"/>
                <a:gd name="T30" fmla="*/ 82 w 563"/>
                <a:gd name="T31" fmla="*/ 481 h 564"/>
                <a:gd name="T32" fmla="*/ 0 w 563"/>
                <a:gd name="T33" fmla="*/ 282 h 564"/>
                <a:gd name="T34" fmla="*/ 0 w 563"/>
                <a:gd name="T35" fmla="*/ 282 h 564"/>
                <a:gd name="T36" fmla="*/ 0 w 563"/>
                <a:gd name="T37" fmla="*/ 282 h 564"/>
                <a:gd name="T38" fmla="*/ 0 w 563"/>
                <a:gd name="T39" fmla="*/ 282 h 564"/>
                <a:gd name="T40" fmla="*/ 0 w 563"/>
                <a:gd name="T41" fmla="*/ 282 h 564"/>
                <a:gd name="T42" fmla="*/ 82 w 563"/>
                <a:gd name="T43" fmla="*/ 83 h 564"/>
                <a:gd name="T44" fmla="*/ 282 w 563"/>
                <a:gd name="T45" fmla="*/ 0 h 564"/>
                <a:gd name="T46" fmla="*/ 282 w 563"/>
                <a:gd name="T47" fmla="*/ 0 h 564"/>
                <a:gd name="T48" fmla="*/ 282 w 563"/>
                <a:gd name="T49" fmla="*/ 0 h 564"/>
                <a:gd name="T50" fmla="*/ 282 w 563"/>
                <a:gd name="T51" fmla="*/ 12 h 564"/>
                <a:gd name="T52" fmla="*/ 282 w 563"/>
                <a:gd name="T53" fmla="*/ 12 h 564"/>
                <a:gd name="T54" fmla="*/ 282 w 563"/>
                <a:gd name="T55" fmla="*/ 12 h 564"/>
                <a:gd name="T56" fmla="*/ 282 w 563"/>
                <a:gd name="T57" fmla="*/ 12 h 564"/>
                <a:gd name="T58" fmla="*/ 282 w 563"/>
                <a:gd name="T59" fmla="*/ 12 h 564"/>
                <a:gd name="T60" fmla="*/ 91 w 563"/>
                <a:gd name="T61" fmla="*/ 91 h 564"/>
                <a:gd name="T62" fmla="*/ 11 w 563"/>
                <a:gd name="T63" fmla="*/ 282 h 564"/>
                <a:gd name="T64" fmla="*/ 11 w 563"/>
                <a:gd name="T65" fmla="*/ 282 h 564"/>
                <a:gd name="T66" fmla="*/ 11 w 563"/>
                <a:gd name="T67" fmla="*/ 282 h 564"/>
                <a:gd name="T68" fmla="*/ 11 w 563"/>
                <a:gd name="T69" fmla="*/ 282 h 564"/>
                <a:gd name="T70" fmla="*/ 11 w 563"/>
                <a:gd name="T71" fmla="*/ 282 h 564"/>
                <a:gd name="T72" fmla="*/ 91 w 563"/>
                <a:gd name="T73" fmla="*/ 473 h 564"/>
                <a:gd name="T74" fmla="*/ 282 w 563"/>
                <a:gd name="T75" fmla="*/ 552 h 564"/>
                <a:gd name="T76" fmla="*/ 282 w 563"/>
                <a:gd name="T77" fmla="*/ 552 h 564"/>
                <a:gd name="T78" fmla="*/ 282 w 563"/>
                <a:gd name="T79" fmla="*/ 552 h 564"/>
                <a:gd name="T80" fmla="*/ 282 w 563"/>
                <a:gd name="T81" fmla="*/ 552 h 564"/>
                <a:gd name="T82" fmla="*/ 282 w 563"/>
                <a:gd name="T83" fmla="*/ 552 h 564"/>
                <a:gd name="T84" fmla="*/ 473 w 563"/>
                <a:gd name="T85" fmla="*/ 473 h 564"/>
                <a:gd name="T86" fmla="*/ 552 w 563"/>
                <a:gd name="T87" fmla="*/ 282 h 564"/>
                <a:gd name="T88" fmla="*/ 552 w 563"/>
                <a:gd name="T89" fmla="*/ 282 h 564"/>
                <a:gd name="T90" fmla="*/ 552 w 563"/>
                <a:gd name="T91" fmla="*/ 282 h 564"/>
                <a:gd name="T92" fmla="*/ 552 w 563"/>
                <a:gd name="T93" fmla="*/ 282 h 564"/>
                <a:gd name="T94" fmla="*/ 552 w 563"/>
                <a:gd name="T95" fmla="*/ 282 h 564"/>
                <a:gd name="T96" fmla="*/ 473 w 563"/>
                <a:gd name="T97" fmla="*/ 91 h 564"/>
                <a:gd name="T98" fmla="*/ 282 w 563"/>
                <a:gd name="T99" fmla="*/ 12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63" h="564">
                  <a:moveTo>
                    <a:pt x="282" y="0"/>
                  </a:moveTo>
                  <a:cubicBezTo>
                    <a:pt x="282" y="0"/>
                    <a:pt x="282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359" y="0"/>
                    <a:pt x="430" y="32"/>
                    <a:pt x="481" y="83"/>
                  </a:cubicBezTo>
                  <a:cubicBezTo>
                    <a:pt x="532" y="134"/>
                    <a:pt x="563" y="204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282"/>
                    <a:pt x="563" y="282"/>
                    <a:pt x="563" y="282"/>
                  </a:cubicBezTo>
                  <a:cubicBezTo>
                    <a:pt x="563" y="360"/>
                    <a:pt x="532" y="430"/>
                    <a:pt x="481" y="481"/>
                  </a:cubicBezTo>
                  <a:cubicBezTo>
                    <a:pt x="430" y="532"/>
                    <a:pt x="359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82" y="564"/>
                    <a:pt x="282" y="564"/>
                    <a:pt x="282" y="564"/>
                  </a:cubicBezTo>
                  <a:cubicBezTo>
                    <a:pt x="204" y="564"/>
                    <a:pt x="133" y="532"/>
                    <a:pt x="82" y="481"/>
                  </a:cubicBezTo>
                  <a:cubicBezTo>
                    <a:pt x="31" y="430"/>
                    <a:pt x="0" y="360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0" y="204"/>
                    <a:pt x="31" y="134"/>
                    <a:pt x="82" y="83"/>
                  </a:cubicBezTo>
                  <a:cubicBezTo>
                    <a:pt x="133" y="32"/>
                    <a:pt x="204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2" y="0"/>
                    <a:pt x="282" y="0"/>
                    <a:pt x="282" y="0"/>
                  </a:cubicBezTo>
                  <a:close/>
                  <a:moveTo>
                    <a:pt x="282" y="12"/>
                  </a:move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07" y="12"/>
                    <a:pt x="139" y="42"/>
                    <a:pt x="91" y="91"/>
                  </a:cubicBezTo>
                  <a:cubicBezTo>
                    <a:pt x="42" y="140"/>
                    <a:pt x="11" y="207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282"/>
                    <a:pt x="11" y="282"/>
                    <a:pt x="11" y="282"/>
                  </a:cubicBezTo>
                  <a:cubicBezTo>
                    <a:pt x="11" y="356"/>
                    <a:pt x="42" y="424"/>
                    <a:pt x="91" y="473"/>
                  </a:cubicBezTo>
                  <a:cubicBezTo>
                    <a:pt x="139" y="522"/>
                    <a:pt x="207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282" y="552"/>
                    <a:pt x="282" y="552"/>
                    <a:pt x="282" y="552"/>
                  </a:cubicBezTo>
                  <a:cubicBezTo>
                    <a:pt x="356" y="552"/>
                    <a:pt x="424" y="522"/>
                    <a:pt x="473" y="473"/>
                  </a:cubicBezTo>
                  <a:cubicBezTo>
                    <a:pt x="521" y="424"/>
                    <a:pt x="552" y="356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82"/>
                    <a:pt x="552" y="282"/>
                    <a:pt x="552" y="282"/>
                  </a:cubicBezTo>
                  <a:cubicBezTo>
                    <a:pt x="552" y="207"/>
                    <a:pt x="521" y="140"/>
                    <a:pt x="473" y="91"/>
                  </a:cubicBezTo>
                  <a:cubicBezTo>
                    <a:pt x="424" y="42"/>
                    <a:pt x="35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8" name="ïṣḻïḑé"/>
            <p:cNvSpPr/>
            <p:nvPr/>
          </p:nvSpPr>
          <p:spPr bwMode="auto">
            <a:xfrm>
              <a:off x="3014663" y="3465513"/>
              <a:ext cx="1566863" cy="754063"/>
            </a:xfrm>
            <a:custGeom>
              <a:avLst/>
              <a:gdLst>
                <a:gd name="T0" fmla="*/ 448 w 475"/>
                <a:gd name="T1" fmla="*/ 10 h 228"/>
                <a:gd name="T2" fmla="*/ 472 w 475"/>
                <a:gd name="T3" fmla="*/ 18 h 228"/>
                <a:gd name="T4" fmla="*/ 446 w 475"/>
                <a:gd name="T5" fmla="*/ 28 h 228"/>
                <a:gd name="T6" fmla="*/ 461 w 475"/>
                <a:gd name="T7" fmla="*/ 18 h 228"/>
                <a:gd name="T8" fmla="*/ 438 w 475"/>
                <a:gd name="T9" fmla="*/ 56 h 228"/>
                <a:gd name="T10" fmla="*/ 466 w 475"/>
                <a:gd name="T11" fmla="*/ 52 h 228"/>
                <a:gd name="T12" fmla="*/ 455 w 475"/>
                <a:gd name="T13" fmla="*/ 86 h 228"/>
                <a:gd name="T14" fmla="*/ 434 w 475"/>
                <a:gd name="T15" fmla="*/ 62 h 228"/>
                <a:gd name="T16" fmla="*/ 423 w 475"/>
                <a:gd name="T17" fmla="*/ 86 h 228"/>
                <a:gd name="T18" fmla="*/ 444 w 475"/>
                <a:gd name="T19" fmla="*/ 94 h 228"/>
                <a:gd name="T20" fmla="*/ 446 w 475"/>
                <a:gd name="T21" fmla="*/ 101 h 228"/>
                <a:gd name="T22" fmla="*/ 402 w 475"/>
                <a:gd name="T23" fmla="*/ 121 h 228"/>
                <a:gd name="T24" fmla="*/ 420 w 475"/>
                <a:gd name="T25" fmla="*/ 141 h 228"/>
                <a:gd name="T26" fmla="*/ 415 w 475"/>
                <a:gd name="T27" fmla="*/ 125 h 228"/>
                <a:gd name="T28" fmla="*/ 376 w 475"/>
                <a:gd name="T29" fmla="*/ 147 h 228"/>
                <a:gd name="T30" fmla="*/ 398 w 475"/>
                <a:gd name="T31" fmla="*/ 142 h 228"/>
                <a:gd name="T32" fmla="*/ 403 w 475"/>
                <a:gd name="T33" fmla="*/ 161 h 228"/>
                <a:gd name="T34" fmla="*/ 399 w 475"/>
                <a:gd name="T35" fmla="*/ 163 h 228"/>
                <a:gd name="T36" fmla="*/ 362 w 475"/>
                <a:gd name="T37" fmla="*/ 161 h 228"/>
                <a:gd name="T38" fmla="*/ 384 w 475"/>
                <a:gd name="T39" fmla="*/ 178 h 228"/>
                <a:gd name="T40" fmla="*/ 353 w 475"/>
                <a:gd name="T41" fmla="*/ 166 h 228"/>
                <a:gd name="T42" fmla="*/ 354 w 475"/>
                <a:gd name="T43" fmla="*/ 197 h 228"/>
                <a:gd name="T44" fmla="*/ 306 w 475"/>
                <a:gd name="T45" fmla="*/ 188 h 228"/>
                <a:gd name="T46" fmla="*/ 321 w 475"/>
                <a:gd name="T47" fmla="*/ 212 h 228"/>
                <a:gd name="T48" fmla="*/ 333 w 475"/>
                <a:gd name="T49" fmla="*/ 176 h 228"/>
                <a:gd name="T50" fmla="*/ 302 w 475"/>
                <a:gd name="T51" fmla="*/ 190 h 228"/>
                <a:gd name="T52" fmla="*/ 308 w 475"/>
                <a:gd name="T53" fmla="*/ 216 h 228"/>
                <a:gd name="T54" fmla="*/ 288 w 475"/>
                <a:gd name="T55" fmla="*/ 193 h 228"/>
                <a:gd name="T56" fmla="*/ 250 w 475"/>
                <a:gd name="T57" fmla="*/ 226 h 228"/>
                <a:gd name="T58" fmla="*/ 255 w 475"/>
                <a:gd name="T59" fmla="*/ 217 h 228"/>
                <a:gd name="T60" fmla="*/ 244 w 475"/>
                <a:gd name="T61" fmla="*/ 197 h 228"/>
                <a:gd name="T62" fmla="*/ 203 w 475"/>
                <a:gd name="T63" fmla="*/ 195 h 228"/>
                <a:gd name="T64" fmla="*/ 209 w 475"/>
                <a:gd name="T65" fmla="*/ 225 h 228"/>
                <a:gd name="T66" fmla="*/ 232 w 475"/>
                <a:gd name="T67" fmla="*/ 200 h 228"/>
                <a:gd name="T68" fmla="*/ 194 w 475"/>
                <a:gd name="T69" fmla="*/ 220 h 228"/>
                <a:gd name="T70" fmla="*/ 191 w 475"/>
                <a:gd name="T71" fmla="*/ 219 h 228"/>
                <a:gd name="T72" fmla="*/ 165 w 475"/>
                <a:gd name="T73" fmla="*/ 188 h 228"/>
                <a:gd name="T74" fmla="*/ 160 w 475"/>
                <a:gd name="T75" fmla="*/ 184 h 228"/>
                <a:gd name="T76" fmla="*/ 125 w 475"/>
                <a:gd name="T77" fmla="*/ 200 h 228"/>
                <a:gd name="T78" fmla="*/ 141 w 475"/>
                <a:gd name="T79" fmla="*/ 190 h 228"/>
                <a:gd name="T80" fmla="*/ 106 w 475"/>
                <a:gd name="T81" fmla="*/ 184 h 228"/>
                <a:gd name="T82" fmla="*/ 114 w 475"/>
                <a:gd name="T83" fmla="*/ 157 h 228"/>
                <a:gd name="T84" fmla="*/ 100 w 475"/>
                <a:gd name="T85" fmla="*/ 169 h 228"/>
                <a:gd name="T86" fmla="*/ 79 w 475"/>
                <a:gd name="T87" fmla="*/ 165 h 228"/>
                <a:gd name="T88" fmla="*/ 88 w 475"/>
                <a:gd name="T89" fmla="*/ 135 h 228"/>
                <a:gd name="T90" fmla="*/ 45 w 475"/>
                <a:gd name="T91" fmla="*/ 130 h 228"/>
                <a:gd name="T92" fmla="*/ 74 w 475"/>
                <a:gd name="T93" fmla="*/ 117 h 228"/>
                <a:gd name="T94" fmla="*/ 58 w 475"/>
                <a:gd name="T95" fmla="*/ 93 h 228"/>
                <a:gd name="T96" fmla="*/ 26 w 475"/>
                <a:gd name="T97" fmla="*/ 94 h 228"/>
                <a:gd name="T98" fmla="*/ 48 w 475"/>
                <a:gd name="T99" fmla="*/ 79 h 228"/>
                <a:gd name="T100" fmla="*/ 28 w 475"/>
                <a:gd name="T101" fmla="*/ 75 h 228"/>
                <a:gd name="T102" fmla="*/ 46 w 475"/>
                <a:gd name="T103" fmla="*/ 66 h 228"/>
                <a:gd name="T104" fmla="*/ 17 w 475"/>
                <a:gd name="T105" fmla="*/ 65 h 228"/>
                <a:gd name="T106" fmla="*/ 5 w 475"/>
                <a:gd name="T107" fmla="*/ 38 h 228"/>
                <a:gd name="T108" fmla="*/ 35 w 475"/>
                <a:gd name="T109" fmla="*/ 31 h 228"/>
                <a:gd name="T110" fmla="*/ 4 w 475"/>
                <a:gd name="T111" fmla="*/ 23 h 228"/>
                <a:gd name="T112" fmla="*/ 1 w 475"/>
                <a:gd name="T113" fmla="*/ 2 h 228"/>
                <a:gd name="T114" fmla="*/ 30 w 475"/>
                <a:gd name="T115" fmla="*/ 11 h 228"/>
                <a:gd name="T116" fmla="*/ 32 w 475"/>
                <a:gd name="T117" fmla="*/ 2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5" h="228">
                  <a:moveTo>
                    <a:pt x="44" y="55"/>
                  </a:moveTo>
                  <a:cubicBezTo>
                    <a:pt x="45" y="56"/>
                    <a:pt x="45" y="56"/>
                    <a:pt x="45" y="57"/>
                  </a:cubicBezTo>
                  <a:cubicBezTo>
                    <a:pt x="45" y="57"/>
                    <a:pt x="45" y="58"/>
                    <a:pt x="44" y="58"/>
                  </a:cubicBezTo>
                  <a:cubicBezTo>
                    <a:pt x="44" y="58"/>
                    <a:pt x="43" y="58"/>
                    <a:pt x="42" y="58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8" y="57"/>
                    <a:pt x="28" y="57"/>
                    <a:pt x="28" y="57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56"/>
                    <a:pt x="28" y="56"/>
                    <a:pt x="29" y="56"/>
                  </a:cubicBezTo>
                  <a:cubicBezTo>
                    <a:pt x="29" y="55"/>
                    <a:pt x="33" y="55"/>
                    <a:pt x="41" y="54"/>
                  </a:cubicBezTo>
                  <a:cubicBezTo>
                    <a:pt x="42" y="54"/>
                    <a:pt x="43" y="54"/>
                    <a:pt x="44" y="55"/>
                  </a:cubicBezTo>
                  <a:close/>
                  <a:moveTo>
                    <a:pt x="448" y="10"/>
                  </a:moveTo>
                  <a:cubicBezTo>
                    <a:pt x="448" y="9"/>
                    <a:pt x="447" y="9"/>
                    <a:pt x="447" y="10"/>
                  </a:cubicBezTo>
                  <a:cubicBezTo>
                    <a:pt x="446" y="10"/>
                    <a:pt x="446" y="11"/>
                    <a:pt x="446" y="12"/>
                  </a:cubicBezTo>
                  <a:cubicBezTo>
                    <a:pt x="446" y="13"/>
                    <a:pt x="446" y="13"/>
                    <a:pt x="446" y="13"/>
                  </a:cubicBezTo>
                  <a:cubicBezTo>
                    <a:pt x="445" y="13"/>
                    <a:pt x="445" y="13"/>
                    <a:pt x="445" y="13"/>
                  </a:cubicBezTo>
                  <a:cubicBezTo>
                    <a:pt x="446" y="3"/>
                    <a:pt x="446" y="3"/>
                    <a:pt x="446" y="3"/>
                  </a:cubicBezTo>
                  <a:cubicBezTo>
                    <a:pt x="447" y="3"/>
                    <a:pt x="447" y="3"/>
                    <a:pt x="447" y="3"/>
                  </a:cubicBezTo>
                  <a:cubicBezTo>
                    <a:pt x="447" y="4"/>
                    <a:pt x="447" y="4"/>
                    <a:pt x="447" y="4"/>
                  </a:cubicBezTo>
                  <a:cubicBezTo>
                    <a:pt x="447" y="4"/>
                    <a:pt x="447" y="5"/>
                    <a:pt x="447" y="6"/>
                  </a:cubicBezTo>
                  <a:cubicBezTo>
                    <a:pt x="448" y="7"/>
                    <a:pt x="448" y="7"/>
                    <a:pt x="449" y="8"/>
                  </a:cubicBezTo>
                  <a:cubicBezTo>
                    <a:pt x="462" y="17"/>
                    <a:pt x="462" y="17"/>
                    <a:pt x="462" y="17"/>
                  </a:cubicBezTo>
                  <a:cubicBezTo>
                    <a:pt x="472" y="18"/>
                    <a:pt x="472" y="18"/>
                    <a:pt x="472" y="18"/>
                  </a:cubicBezTo>
                  <a:cubicBezTo>
                    <a:pt x="473" y="18"/>
                    <a:pt x="473" y="18"/>
                    <a:pt x="473" y="18"/>
                  </a:cubicBezTo>
                  <a:cubicBezTo>
                    <a:pt x="473" y="17"/>
                    <a:pt x="474" y="17"/>
                    <a:pt x="474" y="16"/>
                  </a:cubicBezTo>
                  <a:cubicBezTo>
                    <a:pt x="474" y="14"/>
                    <a:pt x="474" y="14"/>
                    <a:pt x="474" y="14"/>
                  </a:cubicBezTo>
                  <a:cubicBezTo>
                    <a:pt x="475" y="14"/>
                    <a:pt x="475" y="14"/>
                    <a:pt x="475" y="14"/>
                  </a:cubicBezTo>
                  <a:cubicBezTo>
                    <a:pt x="474" y="27"/>
                    <a:pt x="474" y="27"/>
                    <a:pt x="474" y="27"/>
                  </a:cubicBezTo>
                  <a:cubicBezTo>
                    <a:pt x="473" y="27"/>
                    <a:pt x="473" y="27"/>
                    <a:pt x="473" y="27"/>
                  </a:cubicBezTo>
                  <a:cubicBezTo>
                    <a:pt x="473" y="25"/>
                    <a:pt x="473" y="25"/>
                    <a:pt x="473" y="25"/>
                  </a:cubicBezTo>
                  <a:cubicBezTo>
                    <a:pt x="473" y="24"/>
                    <a:pt x="473" y="23"/>
                    <a:pt x="473" y="23"/>
                  </a:cubicBezTo>
                  <a:cubicBezTo>
                    <a:pt x="472" y="22"/>
                    <a:pt x="472" y="22"/>
                    <a:pt x="472" y="22"/>
                  </a:cubicBezTo>
                  <a:cubicBezTo>
                    <a:pt x="463" y="21"/>
                    <a:pt x="463" y="21"/>
                    <a:pt x="463" y="21"/>
                  </a:cubicBezTo>
                  <a:cubicBezTo>
                    <a:pt x="446" y="28"/>
                    <a:pt x="446" y="28"/>
                    <a:pt x="446" y="28"/>
                  </a:cubicBezTo>
                  <a:cubicBezTo>
                    <a:pt x="446" y="28"/>
                    <a:pt x="445" y="29"/>
                    <a:pt x="445" y="29"/>
                  </a:cubicBezTo>
                  <a:cubicBezTo>
                    <a:pt x="444" y="30"/>
                    <a:pt x="444" y="30"/>
                    <a:pt x="444" y="31"/>
                  </a:cubicBezTo>
                  <a:cubicBezTo>
                    <a:pt x="444" y="32"/>
                    <a:pt x="444" y="32"/>
                    <a:pt x="444" y="32"/>
                  </a:cubicBezTo>
                  <a:cubicBezTo>
                    <a:pt x="443" y="32"/>
                    <a:pt x="443" y="32"/>
                    <a:pt x="443" y="32"/>
                  </a:cubicBezTo>
                  <a:cubicBezTo>
                    <a:pt x="444" y="21"/>
                    <a:pt x="444" y="21"/>
                    <a:pt x="444" y="21"/>
                  </a:cubicBezTo>
                  <a:cubicBezTo>
                    <a:pt x="445" y="21"/>
                    <a:pt x="445" y="21"/>
                    <a:pt x="445" y="21"/>
                  </a:cubicBezTo>
                  <a:cubicBezTo>
                    <a:pt x="445" y="22"/>
                    <a:pt x="445" y="22"/>
                    <a:pt x="445" y="22"/>
                  </a:cubicBezTo>
                  <a:cubicBezTo>
                    <a:pt x="445" y="23"/>
                    <a:pt x="445" y="24"/>
                    <a:pt x="445" y="24"/>
                  </a:cubicBezTo>
                  <a:cubicBezTo>
                    <a:pt x="446" y="24"/>
                    <a:pt x="446" y="24"/>
                    <a:pt x="447" y="24"/>
                  </a:cubicBezTo>
                  <a:cubicBezTo>
                    <a:pt x="460" y="18"/>
                    <a:pt x="460" y="18"/>
                    <a:pt x="460" y="18"/>
                  </a:cubicBezTo>
                  <a:cubicBezTo>
                    <a:pt x="461" y="18"/>
                    <a:pt x="461" y="18"/>
                    <a:pt x="461" y="18"/>
                  </a:cubicBezTo>
                  <a:cubicBezTo>
                    <a:pt x="448" y="10"/>
                    <a:pt x="448" y="10"/>
                    <a:pt x="448" y="10"/>
                  </a:cubicBezTo>
                  <a:close/>
                  <a:moveTo>
                    <a:pt x="470" y="48"/>
                  </a:moveTo>
                  <a:cubicBezTo>
                    <a:pt x="466" y="61"/>
                    <a:pt x="466" y="61"/>
                    <a:pt x="466" y="61"/>
                  </a:cubicBezTo>
                  <a:cubicBezTo>
                    <a:pt x="465" y="61"/>
                    <a:pt x="465" y="61"/>
                    <a:pt x="465" y="61"/>
                  </a:cubicBezTo>
                  <a:cubicBezTo>
                    <a:pt x="466" y="59"/>
                    <a:pt x="466" y="59"/>
                    <a:pt x="466" y="59"/>
                  </a:cubicBezTo>
                  <a:cubicBezTo>
                    <a:pt x="466" y="58"/>
                    <a:pt x="466" y="57"/>
                    <a:pt x="466" y="57"/>
                  </a:cubicBezTo>
                  <a:cubicBezTo>
                    <a:pt x="466" y="56"/>
                    <a:pt x="465" y="56"/>
                    <a:pt x="465" y="56"/>
                  </a:cubicBezTo>
                  <a:cubicBezTo>
                    <a:pt x="441" y="49"/>
                    <a:pt x="441" y="49"/>
                    <a:pt x="441" y="49"/>
                  </a:cubicBezTo>
                  <a:cubicBezTo>
                    <a:pt x="440" y="49"/>
                    <a:pt x="440" y="49"/>
                    <a:pt x="439" y="49"/>
                  </a:cubicBezTo>
                  <a:cubicBezTo>
                    <a:pt x="439" y="49"/>
                    <a:pt x="439" y="50"/>
                    <a:pt x="439" y="51"/>
                  </a:cubicBezTo>
                  <a:cubicBezTo>
                    <a:pt x="438" y="53"/>
                    <a:pt x="438" y="55"/>
                    <a:pt x="438" y="56"/>
                  </a:cubicBezTo>
                  <a:cubicBezTo>
                    <a:pt x="439" y="57"/>
                    <a:pt x="440" y="58"/>
                    <a:pt x="442" y="60"/>
                  </a:cubicBezTo>
                  <a:cubicBezTo>
                    <a:pt x="441" y="62"/>
                    <a:pt x="441" y="62"/>
                    <a:pt x="441" y="62"/>
                  </a:cubicBezTo>
                  <a:cubicBezTo>
                    <a:pt x="435" y="58"/>
                    <a:pt x="435" y="58"/>
                    <a:pt x="435" y="58"/>
                  </a:cubicBezTo>
                  <a:cubicBezTo>
                    <a:pt x="442" y="35"/>
                    <a:pt x="442" y="35"/>
                    <a:pt x="442" y="35"/>
                  </a:cubicBezTo>
                  <a:cubicBezTo>
                    <a:pt x="449" y="35"/>
                    <a:pt x="449" y="35"/>
                    <a:pt x="449" y="35"/>
                  </a:cubicBezTo>
                  <a:cubicBezTo>
                    <a:pt x="449" y="36"/>
                    <a:pt x="449" y="36"/>
                    <a:pt x="449" y="36"/>
                  </a:cubicBezTo>
                  <a:cubicBezTo>
                    <a:pt x="446" y="37"/>
                    <a:pt x="444" y="37"/>
                    <a:pt x="444" y="38"/>
                  </a:cubicBezTo>
                  <a:cubicBezTo>
                    <a:pt x="443" y="38"/>
                    <a:pt x="442" y="40"/>
                    <a:pt x="441" y="42"/>
                  </a:cubicBezTo>
                  <a:cubicBezTo>
                    <a:pt x="441" y="44"/>
                    <a:pt x="441" y="44"/>
                    <a:pt x="441" y="45"/>
                  </a:cubicBezTo>
                  <a:cubicBezTo>
                    <a:pt x="441" y="45"/>
                    <a:pt x="441" y="45"/>
                    <a:pt x="442" y="45"/>
                  </a:cubicBezTo>
                  <a:cubicBezTo>
                    <a:pt x="466" y="52"/>
                    <a:pt x="466" y="52"/>
                    <a:pt x="466" y="52"/>
                  </a:cubicBezTo>
                  <a:cubicBezTo>
                    <a:pt x="466" y="52"/>
                    <a:pt x="467" y="52"/>
                    <a:pt x="467" y="52"/>
                  </a:cubicBezTo>
                  <a:cubicBezTo>
                    <a:pt x="467" y="51"/>
                    <a:pt x="468" y="51"/>
                    <a:pt x="468" y="50"/>
                  </a:cubicBezTo>
                  <a:cubicBezTo>
                    <a:pt x="469" y="48"/>
                    <a:pt x="469" y="48"/>
                    <a:pt x="469" y="48"/>
                  </a:cubicBezTo>
                  <a:cubicBezTo>
                    <a:pt x="470" y="48"/>
                    <a:pt x="470" y="48"/>
                    <a:pt x="470" y="48"/>
                  </a:cubicBezTo>
                  <a:close/>
                  <a:moveTo>
                    <a:pt x="427" y="81"/>
                  </a:moveTo>
                  <a:cubicBezTo>
                    <a:pt x="429" y="76"/>
                    <a:pt x="429" y="76"/>
                    <a:pt x="429" y="76"/>
                  </a:cubicBezTo>
                  <a:cubicBezTo>
                    <a:pt x="429" y="75"/>
                    <a:pt x="430" y="74"/>
                    <a:pt x="430" y="74"/>
                  </a:cubicBezTo>
                  <a:cubicBezTo>
                    <a:pt x="430" y="74"/>
                    <a:pt x="431" y="74"/>
                    <a:pt x="431" y="74"/>
                  </a:cubicBezTo>
                  <a:cubicBezTo>
                    <a:pt x="455" y="83"/>
                    <a:pt x="455" y="83"/>
                    <a:pt x="455" y="83"/>
                  </a:cubicBezTo>
                  <a:cubicBezTo>
                    <a:pt x="455" y="83"/>
                    <a:pt x="456" y="83"/>
                    <a:pt x="456" y="84"/>
                  </a:cubicBezTo>
                  <a:cubicBezTo>
                    <a:pt x="456" y="84"/>
                    <a:pt x="456" y="85"/>
                    <a:pt x="455" y="86"/>
                  </a:cubicBezTo>
                  <a:cubicBezTo>
                    <a:pt x="453" y="91"/>
                    <a:pt x="453" y="91"/>
                    <a:pt x="453" y="91"/>
                  </a:cubicBezTo>
                  <a:cubicBezTo>
                    <a:pt x="454" y="91"/>
                    <a:pt x="454" y="91"/>
                    <a:pt x="454" y="91"/>
                  </a:cubicBezTo>
                  <a:cubicBezTo>
                    <a:pt x="462" y="73"/>
                    <a:pt x="462" y="73"/>
                    <a:pt x="462" y="73"/>
                  </a:cubicBezTo>
                  <a:cubicBezTo>
                    <a:pt x="461" y="72"/>
                    <a:pt x="461" y="72"/>
                    <a:pt x="461" y="72"/>
                  </a:cubicBezTo>
                  <a:cubicBezTo>
                    <a:pt x="458" y="78"/>
                    <a:pt x="458" y="78"/>
                    <a:pt x="458" y="78"/>
                  </a:cubicBezTo>
                  <a:cubicBezTo>
                    <a:pt x="458" y="78"/>
                    <a:pt x="458" y="79"/>
                    <a:pt x="458" y="79"/>
                  </a:cubicBezTo>
                  <a:cubicBezTo>
                    <a:pt x="457" y="79"/>
                    <a:pt x="457" y="79"/>
                    <a:pt x="456" y="79"/>
                  </a:cubicBezTo>
                  <a:cubicBezTo>
                    <a:pt x="433" y="70"/>
                    <a:pt x="433" y="70"/>
                    <a:pt x="433" y="70"/>
                  </a:cubicBezTo>
                  <a:cubicBezTo>
                    <a:pt x="432" y="70"/>
                    <a:pt x="432" y="70"/>
                    <a:pt x="432" y="69"/>
                  </a:cubicBezTo>
                  <a:cubicBezTo>
                    <a:pt x="432" y="69"/>
                    <a:pt x="432" y="68"/>
                    <a:pt x="432" y="68"/>
                  </a:cubicBezTo>
                  <a:cubicBezTo>
                    <a:pt x="434" y="62"/>
                    <a:pt x="434" y="62"/>
                    <a:pt x="434" y="62"/>
                  </a:cubicBezTo>
                  <a:cubicBezTo>
                    <a:pt x="433" y="62"/>
                    <a:pt x="433" y="62"/>
                    <a:pt x="433" y="62"/>
                  </a:cubicBezTo>
                  <a:cubicBezTo>
                    <a:pt x="426" y="81"/>
                    <a:pt x="426" y="81"/>
                    <a:pt x="426" y="81"/>
                  </a:cubicBezTo>
                  <a:cubicBezTo>
                    <a:pt x="427" y="81"/>
                    <a:pt x="427" y="81"/>
                    <a:pt x="427" y="81"/>
                  </a:cubicBezTo>
                  <a:close/>
                  <a:moveTo>
                    <a:pt x="432" y="102"/>
                  </a:moveTo>
                  <a:cubicBezTo>
                    <a:pt x="428" y="105"/>
                    <a:pt x="426" y="107"/>
                    <a:pt x="424" y="108"/>
                  </a:cubicBezTo>
                  <a:cubicBezTo>
                    <a:pt x="422" y="109"/>
                    <a:pt x="420" y="109"/>
                    <a:pt x="418" y="108"/>
                  </a:cubicBezTo>
                  <a:cubicBezTo>
                    <a:pt x="417" y="107"/>
                    <a:pt x="416" y="106"/>
                    <a:pt x="416" y="103"/>
                  </a:cubicBezTo>
                  <a:cubicBezTo>
                    <a:pt x="415" y="100"/>
                    <a:pt x="416" y="97"/>
                    <a:pt x="418" y="94"/>
                  </a:cubicBezTo>
                  <a:cubicBezTo>
                    <a:pt x="419" y="93"/>
                    <a:pt x="420" y="91"/>
                    <a:pt x="421" y="90"/>
                  </a:cubicBezTo>
                  <a:cubicBezTo>
                    <a:pt x="422" y="89"/>
                    <a:pt x="422" y="88"/>
                    <a:pt x="423" y="88"/>
                  </a:cubicBezTo>
                  <a:cubicBezTo>
                    <a:pt x="423" y="87"/>
                    <a:pt x="423" y="87"/>
                    <a:pt x="423" y="86"/>
                  </a:cubicBezTo>
                  <a:cubicBezTo>
                    <a:pt x="423" y="86"/>
                    <a:pt x="423" y="85"/>
                    <a:pt x="423" y="85"/>
                  </a:cubicBezTo>
                  <a:cubicBezTo>
                    <a:pt x="430" y="87"/>
                    <a:pt x="430" y="87"/>
                    <a:pt x="430" y="87"/>
                  </a:cubicBezTo>
                  <a:cubicBezTo>
                    <a:pt x="429" y="89"/>
                    <a:pt x="429" y="89"/>
                    <a:pt x="429" y="89"/>
                  </a:cubicBezTo>
                  <a:cubicBezTo>
                    <a:pt x="427" y="89"/>
                    <a:pt x="424" y="89"/>
                    <a:pt x="423" y="90"/>
                  </a:cubicBezTo>
                  <a:cubicBezTo>
                    <a:pt x="421" y="91"/>
                    <a:pt x="420" y="93"/>
                    <a:pt x="419" y="95"/>
                  </a:cubicBezTo>
                  <a:cubicBezTo>
                    <a:pt x="417" y="98"/>
                    <a:pt x="417" y="100"/>
                    <a:pt x="417" y="102"/>
                  </a:cubicBezTo>
                  <a:cubicBezTo>
                    <a:pt x="418" y="103"/>
                    <a:pt x="418" y="104"/>
                    <a:pt x="420" y="105"/>
                  </a:cubicBezTo>
                  <a:cubicBezTo>
                    <a:pt x="421" y="106"/>
                    <a:pt x="422" y="106"/>
                    <a:pt x="423" y="105"/>
                  </a:cubicBezTo>
                  <a:cubicBezTo>
                    <a:pt x="424" y="105"/>
                    <a:pt x="427" y="103"/>
                    <a:pt x="431" y="99"/>
                  </a:cubicBezTo>
                  <a:cubicBezTo>
                    <a:pt x="434" y="96"/>
                    <a:pt x="436" y="94"/>
                    <a:pt x="438" y="93"/>
                  </a:cubicBezTo>
                  <a:cubicBezTo>
                    <a:pt x="440" y="93"/>
                    <a:pt x="442" y="93"/>
                    <a:pt x="444" y="94"/>
                  </a:cubicBezTo>
                  <a:cubicBezTo>
                    <a:pt x="446" y="95"/>
                    <a:pt x="447" y="96"/>
                    <a:pt x="447" y="99"/>
                  </a:cubicBezTo>
                  <a:cubicBezTo>
                    <a:pt x="448" y="102"/>
                    <a:pt x="447" y="105"/>
                    <a:pt x="445" y="108"/>
                  </a:cubicBezTo>
                  <a:cubicBezTo>
                    <a:pt x="444" y="110"/>
                    <a:pt x="443" y="111"/>
                    <a:pt x="442" y="112"/>
                  </a:cubicBezTo>
                  <a:cubicBezTo>
                    <a:pt x="441" y="113"/>
                    <a:pt x="441" y="114"/>
                    <a:pt x="440" y="115"/>
                  </a:cubicBezTo>
                  <a:cubicBezTo>
                    <a:pt x="440" y="115"/>
                    <a:pt x="440" y="116"/>
                    <a:pt x="440" y="116"/>
                  </a:cubicBezTo>
                  <a:cubicBezTo>
                    <a:pt x="440" y="117"/>
                    <a:pt x="440" y="118"/>
                    <a:pt x="440" y="118"/>
                  </a:cubicBezTo>
                  <a:cubicBezTo>
                    <a:pt x="431" y="116"/>
                    <a:pt x="431" y="116"/>
                    <a:pt x="431" y="116"/>
                  </a:cubicBezTo>
                  <a:cubicBezTo>
                    <a:pt x="432" y="114"/>
                    <a:pt x="432" y="114"/>
                    <a:pt x="432" y="114"/>
                  </a:cubicBezTo>
                  <a:cubicBezTo>
                    <a:pt x="435" y="115"/>
                    <a:pt x="437" y="114"/>
                    <a:pt x="439" y="113"/>
                  </a:cubicBezTo>
                  <a:cubicBezTo>
                    <a:pt x="441" y="112"/>
                    <a:pt x="443" y="110"/>
                    <a:pt x="444" y="108"/>
                  </a:cubicBezTo>
                  <a:cubicBezTo>
                    <a:pt x="446" y="105"/>
                    <a:pt x="446" y="103"/>
                    <a:pt x="446" y="101"/>
                  </a:cubicBezTo>
                  <a:cubicBezTo>
                    <a:pt x="445" y="99"/>
                    <a:pt x="444" y="98"/>
                    <a:pt x="442" y="97"/>
                  </a:cubicBezTo>
                  <a:cubicBezTo>
                    <a:pt x="441" y="96"/>
                    <a:pt x="440" y="96"/>
                    <a:pt x="438" y="97"/>
                  </a:cubicBezTo>
                  <a:cubicBezTo>
                    <a:pt x="436" y="98"/>
                    <a:pt x="434" y="100"/>
                    <a:pt x="432" y="102"/>
                  </a:cubicBezTo>
                  <a:close/>
                  <a:moveTo>
                    <a:pt x="411" y="129"/>
                  </a:moveTo>
                  <a:cubicBezTo>
                    <a:pt x="415" y="124"/>
                    <a:pt x="415" y="124"/>
                    <a:pt x="415" y="124"/>
                  </a:cubicBezTo>
                  <a:cubicBezTo>
                    <a:pt x="416" y="123"/>
                    <a:pt x="417" y="121"/>
                    <a:pt x="417" y="119"/>
                  </a:cubicBezTo>
                  <a:cubicBezTo>
                    <a:pt x="418" y="117"/>
                    <a:pt x="417" y="115"/>
                    <a:pt x="415" y="114"/>
                  </a:cubicBezTo>
                  <a:cubicBezTo>
                    <a:pt x="413" y="112"/>
                    <a:pt x="412" y="112"/>
                    <a:pt x="410" y="112"/>
                  </a:cubicBezTo>
                  <a:cubicBezTo>
                    <a:pt x="408" y="113"/>
                    <a:pt x="406" y="114"/>
                    <a:pt x="404" y="117"/>
                  </a:cubicBezTo>
                  <a:cubicBezTo>
                    <a:pt x="403" y="119"/>
                    <a:pt x="403" y="119"/>
                    <a:pt x="403" y="119"/>
                  </a:cubicBezTo>
                  <a:cubicBezTo>
                    <a:pt x="402" y="120"/>
                    <a:pt x="402" y="120"/>
                    <a:pt x="402" y="121"/>
                  </a:cubicBezTo>
                  <a:cubicBezTo>
                    <a:pt x="402" y="121"/>
                    <a:pt x="402" y="122"/>
                    <a:pt x="402" y="122"/>
                  </a:cubicBezTo>
                  <a:cubicBezTo>
                    <a:pt x="411" y="129"/>
                    <a:pt x="411" y="129"/>
                    <a:pt x="411" y="129"/>
                  </a:cubicBezTo>
                  <a:close/>
                  <a:moveTo>
                    <a:pt x="417" y="110"/>
                  </a:moveTo>
                  <a:cubicBezTo>
                    <a:pt x="416" y="108"/>
                    <a:pt x="414" y="108"/>
                    <a:pt x="411" y="109"/>
                  </a:cubicBezTo>
                  <a:cubicBezTo>
                    <a:pt x="409" y="110"/>
                    <a:pt x="407" y="112"/>
                    <a:pt x="404" y="115"/>
                  </a:cubicBezTo>
                  <a:cubicBezTo>
                    <a:pt x="396" y="126"/>
                    <a:pt x="396" y="126"/>
                    <a:pt x="396" y="126"/>
                  </a:cubicBezTo>
                  <a:cubicBezTo>
                    <a:pt x="396" y="127"/>
                    <a:pt x="396" y="127"/>
                    <a:pt x="396" y="127"/>
                  </a:cubicBezTo>
                  <a:cubicBezTo>
                    <a:pt x="397" y="126"/>
                    <a:pt x="397" y="126"/>
                    <a:pt x="397" y="126"/>
                  </a:cubicBezTo>
                  <a:cubicBezTo>
                    <a:pt x="398" y="125"/>
                    <a:pt x="398" y="125"/>
                    <a:pt x="399" y="125"/>
                  </a:cubicBezTo>
                  <a:cubicBezTo>
                    <a:pt x="399" y="125"/>
                    <a:pt x="399" y="125"/>
                    <a:pt x="400" y="125"/>
                  </a:cubicBezTo>
                  <a:cubicBezTo>
                    <a:pt x="420" y="141"/>
                    <a:pt x="420" y="141"/>
                    <a:pt x="420" y="141"/>
                  </a:cubicBezTo>
                  <a:cubicBezTo>
                    <a:pt x="420" y="141"/>
                    <a:pt x="420" y="141"/>
                    <a:pt x="420" y="142"/>
                  </a:cubicBezTo>
                  <a:cubicBezTo>
                    <a:pt x="420" y="142"/>
                    <a:pt x="420" y="143"/>
                    <a:pt x="419" y="143"/>
                  </a:cubicBezTo>
                  <a:cubicBezTo>
                    <a:pt x="419" y="144"/>
                    <a:pt x="419" y="144"/>
                    <a:pt x="419" y="144"/>
                  </a:cubicBezTo>
                  <a:cubicBezTo>
                    <a:pt x="419" y="145"/>
                    <a:pt x="419" y="145"/>
                    <a:pt x="419" y="145"/>
                  </a:cubicBezTo>
                  <a:cubicBezTo>
                    <a:pt x="427" y="136"/>
                    <a:pt x="427" y="136"/>
                    <a:pt x="427" y="136"/>
                  </a:cubicBezTo>
                  <a:cubicBezTo>
                    <a:pt x="426" y="135"/>
                    <a:pt x="426" y="135"/>
                    <a:pt x="426" y="135"/>
                  </a:cubicBezTo>
                  <a:cubicBezTo>
                    <a:pt x="425" y="136"/>
                    <a:pt x="425" y="136"/>
                    <a:pt x="425" y="136"/>
                  </a:cubicBezTo>
                  <a:cubicBezTo>
                    <a:pt x="424" y="137"/>
                    <a:pt x="424" y="137"/>
                    <a:pt x="423" y="137"/>
                  </a:cubicBezTo>
                  <a:cubicBezTo>
                    <a:pt x="423" y="138"/>
                    <a:pt x="423" y="138"/>
                    <a:pt x="422" y="137"/>
                  </a:cubicBezTo>
                  <a:cubicBezTo>
                    <a:pt x="412" y="130"/>
                    <a:pt x="412" y="130"/>
                    <a:pt x="412" y="130"/>
                  </a:cubicBezTo>
                  <a:cubicBezTo>
                    <a:pt x="415" y="125"/>
                    <a:pt x="415" y="125"/>
                    <a:pt x="415" y="125"/>
                  </a:cubicBezTo>
                  <a:cubicBezTo>
                    <a:pt x="433" y="128"/>
                    <a:pt x="433" y="128"/>
                    <a:pt x="433" y="128"/>
                  </a:cubicBezTo>
                  <a:cubicBezTo>
                    <a:pt x="437" y="122"/>
                    <a:pt x="437" y="122"/>
                    <a:pt x="437" y="122"/>
                  </a:cubicBezTo>
                  <a:cubicBezTo>
                    <a:pt x="436" y="122"/>
                    <a:pt x="436" y="122"/>
                    <a:pt x="436" y="122"/>
                  </a:cubicBezTo>
                  <a:cubicBezTo>
                    <a:pt x="435" y="123"/>
                    <a:pt x="435" y="123"/>
                    <a:pt x="435" y="123"/>
                  </a:cubicBezTo>
                  <a:cubicBezTo>
                    <a:pt x="435" y="123"/>
                    <a:pt x="435" y="123"/>
                    <a:pt x="434" y="124"/>
                  </a:cubicBezTo>
                  <a:cubicBezTo>
                    <a:pt x="434" y="124"/>
                    <a:pt x="433" y="124"/>
                    <a:pt x="433" y="124"/>
                  </a:cubicBezTo>
                  <a:cubicBezTo>
                    <a:pt x="418" y="122"/>
                    <a:pt x="418" y="122"/>
                    <a:pt x="418" y="122"/>
                  </a:cubicBezTo>
                  <a:cubicBezTo>
                    <a:pt x="419" y="120"/>
                    <a:pt x="420" y="118"/>
                    <a:pt x="420" y="115"/>
                  </a:cubicBezTo>
                  <a:cubicBezTo>
                    <a:pt x="420" y="113"/>
                    <a:pt x="419" y="111"/>
                    <a:pt x="417" y="110"/>
                  </a:cubicBezTo>
                  <a:close/>
                  <a:moveTo>
                    <a:pt x="376" y="148"/>
                  </a:moveTo>
                  <a:cubicBezTo>
                    <a:pt x="376" y="147"/>
                    <a:pt x="376" y="147"/>
                    <a:pt x="376" y="147"/>
                  </a:cubicBezTo>
                  <a:cubicBezTo>
                    <a:pt x="393" y="129"/>
                    <a:pt x="393" y="129"/>
                    <a:pt x="393" y="129"/>
                  </a:cubicBezTo>
                  <a:cubicBezTo>
                    <a:pt x="399" y="131"/>
                    <a:pt x="399" y="131"/>
                    <a:pt x="399" y="131"/>
                  </a:cubicBezTo>
                  <a:cubicBezTo>
                    <a:pt x="398" y="132"/>
                    <a:pt x="398" y="132"/>
                    <a:pt x="398" y="132"/>
                  </a:cubicBezTo>
                  <a:cubicBezTo>
                    <a:pt x="396" y="132"/>
                    <a:pt x="394" y="132"/>
                    <a:pt x="393" y="133"/>
                  </a:cubicBezTo>
                  <a:cubicBezTo>
                    <a:pt x="391" y="133"/>
                    <a:pt x="389" y="134"/>
                    <a:pt x="388" y="135"/>
                  </a:cubicBezTo>
                  <a:cubicBezTo>
                    <a:pt x="383" y="141"/>
                    <a:pt x="383" y="141"/>
                    <a:pt x="383" y="141"/>
                  </a:cubicBezTo>
                  <a:cubicBezTo>
                    <a:pt x="383" y="141"/>
                    <a:pt x="383" y="142"/>
                    <a:pt x="383" y="142"/>
                  </a:cubicBezTo>
                  <a:cubicBezTo>
                    <a:pt x="382" y="143"/>
                    <a:pt x="382" y="143"/>
                    <a:pt x="383" y="143"/>
                  </a:cubicBezTo>
                  <a:cubicBezTo>
                    <a:pt x="391" y="151"/>
                    <a:pt x="391" y="151"/>
                    <a:pt x="391" y="151"/>
                  </a:cubicBezTo>
                  <a:cubicBezTo>
                    <a:pt x="396" y="145"/>
                    <a:pt x="396" y="145"/>
                    <a:pt x="396" y="145"/>
                  </a:cubicBezTo>
                  <a:cubicBezTo>
                    <a:pt x="397" y="144"/>
                    <a:pt x="398" y="143"/>
                    <a:pt x="398" y="142"/>
                  </a:cubicBezTo>
                  <a:cubicBezTo>
                    <a:pt x="398" y="141"/>
                    <a:pt x="397" y="140"/>
                    <a:pt x="397" y="139"/>
                  </a:cubicBezTo>
                  <a:cubicBezTo>
                    <a:pt x="396" y="139"/>
                    <a:pt x="396" y="139"/>
                    <a:pt x="396" y="139"/>
                  </a:cubicBezTo>
                  <a:cubicBezTo>
                    <a:pt x="397" y="138"/>
                    <a:pt x="397" y="138"/>
                    <a:pt x="397" y="138"/>
                  </a:cubicBezTo>
                  <a:cubicBezTo>
                    <a:pt x="404" y="145"/>
                    <a:pt x="404" y="145"/>
                    <a:pt x="404" y="145"/>
                  </a:cubicBezTo>
                  <a:cubicBezTo>
                    <a:pt x="403" y="146"/>
                    <a:pt x="403" y="146"/>
                    <a:pt x="403" y="146"/>
                  </a:cubicBezTo>
                  <a:cubicBezTo>
                    <a:pt x="403" y="145"/>
                    <a:pt x="403" y="145"/>
                    <a:pt x="403" y="145"/>
                  </a:cubicBezTo>
                  <a:cubicBezTo>
                    <a:pt x="402" y="144"/>
                    <a:pt x="401" y="144"/>
                    <a:pt x="400" y="144"/>
                  </a:cubicBezTo>
                  <a:cubicBezTo>
                    <a:pt x="399" y="144"/>
                    <a:pt x="398" y="145"/>
                    <a:pt x="397" y="146"/>
                  </a:cubicBezTo>
                  <a:cubicBezTo>
                    <a:pt x="392" y="151"/>
                    <a:pt x="392" y="151"/>
                    <a:pt x="392" y="151"/>
                  </a:cubicBezTo>
                  <a:cubicBezTo>
                    <a:pt x="401" y="160"/>
                    <a:pt x="401" y="160"/>
                    <a:pt x="401" y="160"/>
                  </a:cubicBezTo>
                  <a:cubicBezTo>
                    <a:pt x="402" y="161"/>
                    <a:pt x="402" y="161"/>
                    <a:pt x="403" y="161"/>
                  </a:cubicBezTo>
                  <a:cubicBezTo>
                    <a:pt x="403" y="161"/>
                    <a:pt x="403" y="160"/>
                    <a:pt x="404" y="160"/>
                  </a:cubicBezTo>
                  <a:cubicBezTo>
                    <a:pt x="408" y="155"/>
                    <a:pt x="408" y="155"/>
                    <a:pt x="408" y="155"/>
                  </a:cubicBezTo>
                  <a:cubicBezTo>
                    <a:pt x="410" y="153"/>
                    <a:pt x="411" y="151"/>
                    <a:pt x="412" y="149"/>
                  </a:cubicBezTo>
                  <a:cubicBezTo>
                    <a:pt x="412" y="147"/>
                    <a:pt x="412" y="145"/>
                    <a:pt x="411" y="143"/>
                  </a:cubicBezTo>
                  <a:cubicBezTo>
                    <a:pt x="412" y="142"/>
                    <a:pt x="412" y="142"/>
                    <a:pt x="412" y="142"/>
                  </a:cubicBezTo>
                  <a:cubicBezTo>
                    <a:pt x="415" y="149"/>
                    <a:pt x="415" y="149"/>
                    <a:pt x="415" y="149"/>
                  </a:cubicBezTo>
                  <a:cubicBezTo>
                    <a:pt x="398" y="168"/>
                    <a:pt x="398" y="168"/>
                    <a:pt x="398" y="168"/>
                  </a:cubicBezTo>
                  <a:cubicBezTo>
                    <a:pt x="397" y="167"/>
                    <a:pt x="397" y="167"/>
                    <a:pt x="397" y="167"/>
                  </a:cubicBezTo>
                  <a:cubicBezTo>
                    <a:pt x="398" y="166"/>
                    <a:pt x="398" y="166"/>
                    <a:pt x="398" y="166"/>
                  </a:cubicBezTo>
                  <a:cubicBezTo>
                    <a:pt x="399" y="165"/>
                    <a:pt x="399" y="165"/>
                    <a:pt x="399" y="165"/>
                  </a:cubicBezTo>
                  <a:cubicBezTo>
                    <a:pt x="399" y="164"/>
                    <a:pt x="399" y="164"/>
                    <a:pt x="399" y="163"/>
                  </a:cubicBezTo>
                  <a:cubicBezTo>
                    <a:pt x="380" y="146"/>
                    <a:pt x="380" y="146"/>
                    <a:pt x="380" y="146"/>
                  </a:cubicBezTo>
                  <a:cubicBezTo>
                    <a:pt x="380" y="146"/>
                    <a:pt x="379" y="146"/>
                    <a:pt x="379" y="146"/>
                  </a:cubicBezTo>
                  <a:cubicBezTo>
                    <a:pt x="379" y="146"/>
                    <a:pt x="378" y="146"/>
                    <a:pt x="377" y="147"/>
                  </a:cubicBezTo>
                  <a:cubicBezTo>
                    <a:pt x="376" y="148"/>
                    <a:pt x="376" y="148"/>
                    <a:pt x="376" y="148"/>
                  </a:cubicBezTo>
                  <a:close/>
                  <a:moveTo>
                    <a:pt x="370" y="152"/>
                  </a:moveTo>
                  <a:cubicBezTo>
                    <a:pt x="371" y="151"/>
                    <a:pt x="371" y="151"/>
                    <a:pt x="371" y="151"/>
                  </a:cubicBezTo>
                  <a:cubicBezTo>
                    <a:pt x="372" y="151"/>
                    <a:pt x="372" y="151"/>
                    <a:pt x="373" y="151"/>
                  </a:cubicBezTo>
                  <a:cubicBezTo>
                    <a:pt x="373" y="151"/>
                    <a:pt x="374" y="151"/>
                    <a:pt x="374" y="152"/>
                  </a:cubicBezTo>
                  <a:cubicBezTo>
                    <a:pt x="380" y="172"/>
                    <a:pt x="380" y="172"/>
                    <a:pt x="380" y="172"/>
                  </a:cubicBezTo>
                  <a:cubicBezTo>
                    <a:pt x="380" y="173"/>
                    <a:pt x="380" y="173"/>
                    <a:pt x="380" y="173"/>
                  </a:cubicBezTo>
                  <a:cubicBezTo>
                    <a:pt x="362" y="161"/>
                    <a:pt x="362" y="161"/>
                    <a:pt x="362" y="161"/>
                  </a:cubicBezTo>
                  <a:cubicBezTo>
                    <a:pt x="361" y="161"/>
                    <a:pt x="361" y="161"/>
                    <a:pt x="361" y="160"/>
                  </a:cubicBezTo>
                  <a:cubicBezTo>
                    <a:pt x="361" y="160"/>
                    <a:pt x="361" y="159"/>
                    <a:pt x="362" y="159"/>
                  </a:cubicBezTo>
                  <a:cubicBezTo>
                    <a:pt x="363" y="158"/>
                    <a:pt x="363" y="158"/>
                    <a:pt x="363" y="158"/>
                  </a:cubicBezTo>
                  <a:cubicBezTo>
                    <a:pt x="362" y="157"/>
                    <a:pt x="362" y="157"/>
                    <a:pt x="362" y="157"/>
                  </a:cubicBezTo>
                  <a:cubicBezTo>
                    <a:pt x="354" y="164"/>
                    <a:pt x="354" y="164"/>
                    <a:pt x="354" y="164"/>
                  </a:cubicBezTo>
                  <a:cubicBezTo>
                    <a:pt x="354" y="165"/>
                    <a:pt x="354" y="165"/>
                    <a:pt x="354" y="165"/>
                  </a:cubicBezTo>
                  <a:cubicBezTo>
                    <a:pt x="355" y="164"/>
                    <a:pt x="355" y="164"/>
                    <a:pt x="355" y="164"/>
                  </a:cubicBezTo>
                  <a:cubicBezTo>
                    <a:pt x="356" y="163"/>
                    <a:pt x="357" y="163"/>
                    <a:pt x="357" y="163"/>
                  </a:cubicBezTo>
                  <a:cubicBezTo>
                    <a:pt x="358" y="163"/>
                    <a:pt x="358" y="164"/>
                    <a:pt x="359" y="164"/>
                  </a:cubicBezTo>
                  <a:cubicBezTo>
                    <a:pt x="383" y="179"/>
                    <a:pt x="383" y="179"/>
                    <a:pt x="383" y="179"/>
                  </a:cubicBezTo>
                  <a:cubicBezTo>
                    <a:pt x="384" y="178"/>
                    <a:pt x="384" y="178"/>
                    <a:pt x="384" y="178"/>
                  </a:cubicBezTo>
                  <a:cubicBezTo>
                    <a:pt x="375" y="151"/>
                    <a:pt x="375" y="151"/>
                    <a:pt x="375" y="151"/>
                  </a:cubicBezTo>
                  <a:cubicBezTo>
                    <a:pt x="375" y="150"/>
                    <a:pt x="375" y="149"/>
                    <a:pt x="375" y="148"/>
                  </a:cubicBezTo>
                  <a:cubicBezTo>
                    <a:pt x="376" y="148"/>
                    <a:pt x="376" y="147"/>
                    <a:pt x="376" y="147"/>
                  </a:cubicBezTo>
                  <a:cubicBezTo>
                    <a:pt x="377" y="146"/>
                    <a:pt x="377" y="146"/>
                    <a:pt x="377" y="146"/>
                  </a:cubicBezTo>
                  <a:cubicBezTo>
                    <a:pt x="377" y="145"/>
                    <a:pt x="377" y="145"/>
                    <a:pt x="377" y="145"/>
                  </a:cubicBezTo>
                  <a:cubicBezTo>
                    <a:pt x="369" y="151"/>
                    <a:pt x="369" y="151"/>
                    <a:pt x="369" y="151"/>
                  </a:cubicBezTo>
                  <a:cubicBezTo>
                    <a:pt x="370" y="152"/>
                    <a:pt x="370" y="152"/>
                    <a:pt x="370" y="152"/>
                  </a:cubicBezTo>
                  <a:close/>
                  <a:moveTo>
                    <a:pt x="335" y="176"/>
                  </a:moveTo>
                  <a:cubicBezTo>
                    <a:pt x="335" y="175"/>
                    <a:pt x="335" y="175"/>
                    <a:pt x="335" y="175"/>
                  </a:cubicBezTo>
                  <a:cubicBezTo>
                    <a:pt x="352" y="165"/>
                    <a:pt x="352" y="165"/>
                    <a:pt x="352" y="165"/>
                  </a:cubicBezTo>
                  <a:cubicBezTo>
                    <a:pt x="353" y="166"/>
                    <a:pt x="353" y="166"/>
                    <a:pt x="353" y="166"/>
                  </a:cubicBezTo>
                  <a:cubicBezTo>
                    <a:pt x="348" y="168"/>
                    <a:pt x="348" y="168"/>
                    <a:pt x="348" y="168"/>
                  </a:cubicBezTo>
                  <a:cubicBezTo>
                    <a:pt x="347" y="169"/>
                    <a:pt x="347" y="169"/>
                    <a:pt x="346" y="170"/>
                  </a:cubicBezTo>
                  <a:cubicBezTo>
                    <a:pt x="346" y="170"/>
                    <a:pt x="346" y="170"/>
                    <a:pt x="346" y="171"/>
                  </a:cubicBezTo>
                  <a:cubicBezTo>
                    <a:pt x="359" y="193"/>
                    <a:pt x="359" y="193"/>
                    <a:pt x="359" y="193"/>
                  </a:cubicBezTo>
                  <a:cubicBezTo>
                    <a:pt x="359" y="193"/>
                    <a:pt x="360" y="193"/>
                    <a:pt x="360" y="193"/>
                  </a:cubicBezTo>
                  <a:cubicBezTo>
                    <a:pt x="361" y="193"/>
                    <a:pt x="361" y="193"/>
                    <a:pt x="362" y="193"/>
                  </a:cubicBezTo>
                  <a:cubicBezTo>
                    <a:pt x="367" y="190"/>
                    <a:pt x="367" y="190"/>
                    <a:pt x="367" y="190"/>
                  </a:cubicBezTo>
                  <a:cubicBezTo>
                    <a:pt x="367" y="191"/>
                    <a:pt x="367" y="191"/>
                    <a:pt x="367" y="191"/>
                  </a:cubicBezTo>
                  <a:cubicBezTo>
                    <a:pt x="350" y="201"/>
                    <a:pt x="350" y="201"/>
                    <a:pt x="350" y="201"/>
                  </a:cubicBezTo>
                  <a:cubicBezTo>
                    <a:pt x="349" y="200"/>
                    <a:pt x="349" y="200"/>
                    <a:pt x="349" y="200"/>
                  </a:cubicBezTo>
                  <a:cubicBezTo>
                    <a:pt x="354" y="197"/>
                    <a:pt x="354" y="197"/>
                    <a:pt x="354" y="197"/>
                  </a:cubicBezTo>
                  <a:cubicBezTo>
                    <a:pt x="355" y="197"/>
                    <a:pt x="355" y="196"/>
                    <a:pt x="356" y="196"/>
                  </a:cubicBezTo>
                  <a:cubicBezTo>
                    <a:pt x="356" y="195"/>
                    <a:pt x="356" y="195"/>
                    <a:pt x="356" y="195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43" y="172"/>
                    <a:pt x="342" y="172"/>
                    <a:pt x="342" y="172"/>
                  </a:cubicBezTo>
                  <a:cubicBezTo>
                    <a:pt x="342" y="172"/>
                    <a:pt x="341" y="172"/>
                    <a:pt x="340" y="173"/>
                  </a:cubicBezTo>
                  <a:cubicBezTo>
                    <a:pt x="335" y="176"/>
                    <a:pt x="335" y="176"/>
                    <a:pt x="335" y="176"/>
                  </a:cubicBezTo>
                  <a:close/>
                  <a:moveTo>
                    <a:pt x="336" y="199"/>
                  </a:moveTo>
                  <a:cubicBezTo>
                    <a:pt x="312" y="184"/>
                    <a:pt x="312" y="184"/>
                    <a:pt x="312" y="184"/>
                  </a:cubicBezTo>
                  <a:cubicBezTo>
                    <a:pt x="304" y="187"/>
                    <a:pt x="304" y="187"/>
                    <a:pt x="304" y="187"/>
                  </a:cubicBezTo>
                  <a:cubicBezTo>
                    <a:pt x="305" y="188"/>
                    <a:pt x="305" y="188"/>
                    <a:pt x="305" y="188"/>
                  </a:cubicBezTo>
                  <a:cubicBezTo>
                    <a:pt x="306" y="188"/>
                    <a:pt x="306" y="188"/>
                    <a:pt x="306" y="188"/>
                  </a:cubicBezTo>
                  <a:cubicBezTo>
                    <a:pt x="307" y="187"/>
                    <a:pt x="308" y="187"/>
                    <a:pt x="308" y="187"/>
                  </a:cubicBezTo>
                  <a:cubicBezTo>
                    <a:pt x="309" y="187"/>
                    <a:pt x="309" y="188"/>
                    <a:pt x="309" y="188"/>
                  </a:cubicBezTo>
                  <a:cubicBezTo>
                    <a:pt x="319" y="211"/>
                    <a:pt x="319" y="211"/>
                    <a:pt x="319" y="211"/>
                  </a:cubicBezTo>
                  <a:cubicBezTo>
                    <a:pt x="319" y="212"/>
                    <a:pt x="319" y="212"/>
                    <a:pt x="319" y="213"/>
                  </a:cubicBezTo>
                  <a:cubicBezTo>
                    <a:pt x="319" y="213"/>
                    <a:pt x="318" y="213"/>
                    <a:pt x="317" y="214"/>
                  </a:cubicBezTo>
                  <a:cubicBezTo>
                    <a:pt x="315" y="214"/>
                    <a:pt x="315" y="214"/>
                    <a:pt x="315" y="214"/>
                  </a:cubicBezTo>
                  <a:cubicBezTo>
                    <a:pt x="316" y="215"/>
                    <a:pt x="316" y="215"/>
                    <a:pt x="316" y="215"/>
                  </a:cubicBezTo>
                  <a:cubicBezTo>
                    <a:pt x="325" y="212"/>
                    <a:pt x="325" y="212"/>
                    <a:pt x="325" y="212"/>
                  </a:cubicBezTo>
                  <a:cubicBezTo>
                    <a:pt x="325" y="211"/>
                    <a:pt x="325" y="211"/>
                    <a:pt x="325" y="211"/>
                  </a:cubicBezTo>
                  <a:cubicBezTo>
                    <a:pt x="323" y="211"/>
                    <a:pt x="323" y="211"/>
                    <a:pt x="323" y="211"/>
                  </a:cubicBezTo>
                  <a:cubicBezTo>
                    <a:pt x="322" y="212"/>
                    <a:pt x="322" y="212"/>
                    <a:pt x="321" y="212"/>
                  </a:cubicBezTo>
                  <a:cubicBezTo>
                    <a:pt x="321" y="212"/>
                    <a:pt x="320" y="211"/>
                    <a:pt x="320" y="211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2" y="189"/>
                    <a:pt x="312" y="189"/>
                    <a:pt x="312" y="189"/>
                  </a:cubicBezTo>
                  <a:cubicBezTo>
                    <a:pt x="340" y="206"/>
                    <a:pt x="340" y="206"/>
                    <a:pt x="340" y="206"/>
                  </a:cubicBezTo>
                  <a:cubicBezTo>
                    <a:pt x="339" y="206"/>
                    <a:pt x="339" y="206"/>
                    <a:pt x="339" y="206"/>
                  </a:cubicBezTo>
                  <a:cubicBezTo>
                    <a:pt x="341" y="205"/>
                    <a:pt x="341" y="205"/>
                    <a:pt x="341" y="205"/>
                  </a:cubicBezTo>
                  <a:cubicBezTo>
                    <a:pt x="330" y="180"/>
                    <a:pt x="330" y="180"/>
                    <a:pt x="330" y="180"/>
                  </a:cubicBezTo>
                  <a:cubicBezTo>
                    <a:pt x="330" y="179"/>
                    <a:pt x="330" y="179"/>
                    <a:pt x="331" y="178"/>
                  </a:cubicBezTo>
                  <a:cubicBezTo>
                    <a:pt x="331" y="178"/>
                    <a:pt x="331" y="178"/>
                    <a:pt x="332" y="177"/>
                  </a:cubicBezTo>
                  <a:cubicBezTo>
                    <a:pt x="334" y="177"/>
                    <a:pt x="334" y="177"/>
                    <a:pt x="334" y="177"/>
                  </a:cubicBezTo>
                  <a:cubicBezTo>
                    <a:pt x="333" y="176"/>
                    <a:pt x="333" y="176"/>
                    <a:pt x="333" y="176"/>
                  </a:cubicBezTo>
                  <a:cubicBezTo>
                    <a:pt x="324" y="179"/>
                    <a:pt x="324" y="179"/>
                    <a:pt x="324" y="179"/>
                  </a:cubicBezTo>
                  <a:cubicBezTo>
                    <a:pt x="325" y="180"/>
                    <a:pt x="325" y="180"/>
                    <a:pt x="325" y="180"/>
                  </a:cubicBezTo>
                  <a:cubicBezTo>
                    <a:pt x="326" y="180"/>
                    <a:pt x="326" y="180"/>
                    <a:pt x="326" y="180"/>
                  </a:cubicBezTo>
                  <a:cubicBezTo>
                    <a:pt x="327" y="179"/>
                    <a:pt x="328" y="179"/>
                    <a:pt x="328" y="179"/>
                  </a:cubicBezTo>
                  <a:cubicBezTo>
                    <a:pt x="329" y="179"/>
                    <a:pt x="329" y="180"/>
                    <a:pt x="329" y="180"/>
                  </a:cubicBezTo>
                  <a:cubicBezTo>
                    <a:pt x="337" y="199"/>
                    <a:pt x="337" y="199"/>
                    <a:pt x="337" y="199"/>
                  </a:cubicBezTo>
                  <a:cubicBezTo>
                    <a:pt x="336" y="199"/>
                    <a:pt x="336" y="199"/>
                    <a:pt x="336" y="199"/>
                  </a:cubicBezTo>
                  <a:close/>
                  <a:moveTo>
                    <a:pt x="301" y="219"/>
                  </a:moveTo>
                  <a:cubicBezTo>
                    <a:pt x="303" y="218"/>
                    <a:pt x="305" y="217"/>
                    <a:pt x="307" y="215"/>
                  </a:cubicBezTo>
                  <a:cubicBezTo>
                    <a:pt x="308" y="213"/>
                    <a:pt x="308" y="212"/>
                    <a:pt x="308" y="21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1" y="190"/>
                  </a:cubicBezTo>
                  <a:cubicBezTo>
                    <a:pt x="301" y="189"/>
                    <a:pt x="300" y="189"/>
                    <a:pt x="300" y="190"/>
                  </a:cubicBezTo>
                  <a:cubicBezTo>
                    <a:pt x="298" y="190"/>
                    <a:pt x="298" y="190"/>
                    <a:pt x="298" y="190"/>
                  </a:cubicBezTo>
                  <a:cubicBezTo>
                    <a:pt x="298" y="189"/>
                    <a:pt x="298" y="189"/>
                    <a:pt x="298" y="189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8"/>
                    <a:pt x="307" y="188"/>
                    <a:pt x="307" y="188"/>
                  </a:cubicBezTo>
                  <a:cubicBezTo>
                    <a:pt x="306" y="188"/>
                    <a:pt x="306" y="188"/>
                    <a:pt x="306" y="188"/>
                  </a:cubicBezTo>
                  <a:cubicBezTo>
                    <a:pt x="305" y="188"/>
                    <a:pt x="304" y="189"/>
                    <a:pt x="304" y="189"/>
                  </a:cubicBezTo>
                  <a:cubicBezTo>
                    <a:pt x="304" y="189"/>
                    <a:pt x="304" y="190"/>
                    <a:pt x="304" y="190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10" y="212"/>
                    <a:pt x="309" y="214"/>
                    <a:pt x="308" y="216"/>
                  </a:cubicBezTo>
                  <a:cubicBezTo>
                    <a:pt x="306" y="218"/>
                    <a:pt x="304" y="219"/>
                    <a:pt x="301" y="220"/>
                  </a:cubicBezTo>
                  <a:cubicBezTo>
                    <a:pt x="298" y="221"/>
                    <a:pt x="295" y="221"/>
                    <a:pt x="293" y="221"/>
                  </a:cubicBezTo>
                  <a:cubicBezTo>
                    <a:pt x="290" y="220"/>
                    <a:pt x="289" y="219"/>
                    <a:pt x="288" y="216"/>
                  </a:cubicBezTo>
                  <a:cubicBezTo>
                    <a:pt x="282" y="196"/>
                    <a:pt x="282" y="196"/>
                    <a:pt x="282" y="196"/>
                  </a:cubicBezTo>
                  <a:cubicBezTo>
                    <a:pt x="282" y="196"/>
                    <a:pt x="282" y="195"/>
                    <a:pt x="281" y="195"/>
                  </a:cubicBezTo>
                  <a:cubicBezTo>
                    <a:pt x="281" y="195"/>
                    <a:pt x="280" y="195"/>
                    <a:pt x="280" y="195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8" y="195"/>
                    <a:pt x="278" y="195"/>
                    <a:pt x="278" y="195"/>
                  </a:cubicBezTo>
                  <a:cubicBezTo>
                    <a:pt x="289" y="192"/>
                    <a:pt x="289" y="192"/>
                    <a:pt x="289" y="192"/>
                  </a:cubicBezTo>
                  <a:cubicBezTo>
                    <a:pt x="289" y="193"/>
                    <a:pt x="289" y="193"/>
                    <a:pt x="289" y="193"/>
                  </a:cubicBezTo>
                  <a:cubicBezTo>
                    <a:pt x="288" y="193"/>
                    <a:pt x="288" y="193"/>
                    <a:pt x="288" y="193"/>
                  </a:cubicBezTo>
                  <a:cubicBezTo>
                    <a:pt x="287" y="193"/>
                    <a:pt x="287" y="194"/>
                    <a:pt x="286" y="194"/>
                  </a:cubicBezTo>
                  <a:cubicBezTo>
                    <a:pt x="286" y="194"/>
                    <a:pt x="286" y="195"/>
                    <a:pt x="286" y="195"/>
                  </a:cubicBezTo>
                  <a:cubicBezTo>
                    <a:pt x="292" y="215"/>
                    <a:pt x="292" y="215"/>
                    <a:pt x="292" y="215"/>
                  </a:cubicBezTo>
                  <a:cubicBezTo>
                    <a:pt x="292" y="217"/>
                    <a:pt x="293" y="219"/>
                    <a:pt x="295" y="219"/>
                  </a:cubicBezTo>
                  <a:cubicBezTo>
                    <a:pt x="297" y="219"/>
                    <a:pt x="299" y="219"/>
                    <a:pt x="301" y="219"/>
                  </a:cubicBezTo>
                  <a:close/>
                  <a:moveTo>
                    <a:pt x="244" y="198"/>
                  </a:moveTo>
                  <a:cubicBezTo>
                    <a:pt x="241" y="198"/>
                    <a:pt x="239" y="200"/>
                    <a:pt x="237" y="202"/>
                  </a:cubicBezTo>
                  <a:cubicBezTo>
                    <a:pt x="235" y="205"/>
                    <a:pt x="234" y="208"/>
                    <a:pt x="234" y="213"/>
                  </a:cubicBezTo>
                  <a:cubicBezTo>
                    <a:pt x="234" y="217"/>
                    <a:pt x="235" y="220"/>
                    <a:pt x="237" y="223"/>
                  </a:cubicBezTo>
                  <a:cubicBezTo>
                    <a:pt x="239" y="225"/>
                    <a:pt x="241" y="227"/>
                    <a:pt x="245" y="227"/>
                  </a:cubicBezTo>
                  <a:cubicBezTo>
                    <a:pt x="247" y="227"/>
                    <a:pt x="248" y="226"/>
                    <a:pt x="250" y="226"/>
                  </a:cubicBezTo>
                  <a:cubicBezTo>
                    <a:pt x="251" y="225"/>
                    <a:pt x="251" y="224"/>
                    <a:pt x="251" y="223"/>
                  </a:cubicBezTo>
                  <a:cubicBezTo>
                    <a:pt x="251" y="217"/>
                    <a:pt x="251" y="217"/>
                    <a:pt x="251" y="217"/>
                  </a:cubicBezTo>
                  <a:cubicBezTo>
                    <a:pt x="251" y="217"/>
                    <a:pt x="251" y="216"/>
                    <a:pt x="250" y="216"/>
                  </a:cubicBezTo>
                  <a:cubicBezTo>
                    <a:pt x="250" y="215"/>
                    <a:pt x="249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6" y="214"/>
                    <a:pt x="246" y="214"/>
                    <a:pt x="246" y="214"/>
                  </a:cubicBezTo>
                  <a:cubicBezTo>
                    <a:pt x="259" y="214"/>
                    <a:pt x="259" y="214"/>
                    <a:pt x="259" y="214"/>
                  </a:cubicBezTo>
                  <a:cubicBezTo>
                    <a:pt x="259" y="215"/>
                    <a:pt x="259" y="215"/>
                    <a:pt x="259" y="215"/>
                  </a:cubicBezTo>
                  <a:cubicBezTo>
                    <a:pt x="258" y="215"/>
                    <a:pt x="258" y="215"/>
                    <a:pt x="258" y="215"/>
                  </a:cubicBezTo>
                  <a:cubicBezTo>
                    <a:pt x="257" y="215"/>
                    <a:pt x="256" y="215"/>
                    <a:pt x="256" y="216"/>
                  </a:cubicBezTo>
                  <a:cubicBezTo>
                    <a:pt x="255" y="216"/>
                    <a:pt x="255" y="216"/>
                    <a:pt x="255" y="217"/>
                  </a:cubicBezTo>
                  <a:cubicBezTo>
                    <a:pt x="255" y="226"/>
                    <a:pt x="255" y="226"/>
                    <a:pt x="255" y="226"/>
                  </a:cubicBezTo>
                  <a:cubicBezTo>
                    <a:pt x="255" y="226"/>
                    <a:pt x="255" y="226"/>
                    <a:pt x="255" y="226"/>
                  </a:cubicBezTo>
                  <a:cubicBezTo>
                    <a:pt x="254" y="226"/>
                    <a:pt x="254" y="226"/>
                    <a:pt x="254" y="226"/>
                  </a:cubicBezTo>
                  <a:cubicBezTo>
                    <a:pt x="253" y="226"/>
                    <a:pt x="253" y="226"/>
                    <a:pt x="253" y="226"/>
                  </a:cubicBezTo>
                  <a:cubicBezTo>
                    <a:pt x="252" y="226"/>
                    <a:pt x="252" y="226"/>
                    <a:pt x="252" y="226"/>
                  </a:cubicBezTo>
                  <a:cubicBezTo>
                    <a:pt x="251" y="227"/>
                    <a:pt x="250" y="227"/>
                    <a:pt x="249" y="227"/>
                  </a:cubicBezTo>
                  <a:cubicBezTo>
                    <a:pt x="247" y="228"/>
                    <a:pt x="246" y="228"/>
                    <a:pt x="245" y="228"/>
                  </a:cubicBezTo>
                  <a:cubicBezTo>
                    <a:pt x="240" y="228"/>
                    <a:pt x="236" y="227"/>
                    <a:pt x="234" y="224"/>
                  </a:cubicBezTo>
                  <a:cubicBezTo>
                    <a:pt x="231" y="221"/>
                    <a:pt x="230" y="217"/>
                    <a:pt x="230" y="213"/>
                  </a:cubicBezTo>
                  <a:cubicBezTo>
                    <a:pt x="230" y="209"/>
                    <a:pt x="231" y="205"/>
                    <a:pt x="234" y="202"/>
                  </a:cubicBezTo>
                  <a:cubicBezTo>
                    <a:pt x="236" y="199"/>
                    <a:pt x="240" y="197"/>
                    <a:pt x="244" y="197"/>
                  </a:cubicBezTo>
                  <a:cubicBezTo>
                    <a:pt x="245" y="197"/>
                    <a:pt x="246" y="197"/>
                    <a:pt x="247" y="197"/>
                  </a:cubicBezTo>
                  <a:cubicBezTo>
                    <a:pt x="249" y="198"/>
                    <a:pt x="250" y="198"/>
                    <a:pt x="250" y="198"/>
                  </a:cubicBezTo>
                  <a:cubicBezTo>
                    <a:pt x="250" y="198"/>
                    <a:pt x="251" y="198"/>
                    <a:pt x="251" y="198"/>
                  </a:cubicBezTo>
                  <a:cubicBezTo>
                    <a:pt x="252" y="197"/>
                    <a:pt x="252" y="197"/>
                    <a:pt x="253" y="197"/>
                  </a:cubicBezTo>
                  <a:cubicBezTo>
                    <a:pt x="255" y="205"/>
                    <a:pt x="255" y="205"/>
                    <a:pt x="255" y="205"/>
                  </a:cubicBezTo>
                  <a:cubicBezTo>
                    <a:pt x="253" y="205"/>
                    <a:pt x="253" y="205"/>
                    <a:pt x="253" y="205"/>
                  </a:cubicBezTo>
                  <a:cubicBezTo>
                    <a:pt x="252" y="203"/>
                    <a:pt x="251" y="201"/>
                    <a:pt x="250" y="200"/>
                  </a:cubicBezTo>
                  <a:cubicBezTo>
                    <a:pt x="248" y="199"/>
                    <a:pt x="246" y="198"/>
                    <a:pt x="244" y="198"/>
                  </a:cubicBezTo>
                  <a:close/>
                  <a:moveTo>
                    <a:pt x="224" y="221"/>
                  </a:moveTo>
                  <a:cubicBezTo>
                    <a:pt x="211" y="196"/>
                    <a:pt x="211" y="196"/>
                    <a:pt x="211" y="196"/>
                  </a:cubicBezTo>
                  <a:cubicBezTo>
                    <a:pt x="203" y="195"/>
                    <a:pt x="203" y="195"/>
                    <a:pt x="203" y="195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6"/>
                    <a:pt x="204" y="196"/>
                    <a:pt x="204" y="196"/>
                  </a:cubicBezTo>
                  <a:cubicBezTo>
                    <a:pt x="205" y="196"/>
                    <a:pt x="206" y="196"/>
                    <a:pt x="206" y="197"/>
                  </a:cubicBezTo>
                  <a:cubicBezTo>
                    <a:pt x="207" y="197"/>
                    <a:pt x="207" y="197"/>
                    <a:pt x="207" y="198"/>
                  </a:cubicBezTo>
                  <a:cubicBezTo>
                    <a:pt x="203" y="223"/>
                    <a:pt x="203" y="223"/>
                    <a:pt x="203" y="223"/>
                  </a:cubicBezTo>
                  <a:cubicBezTo>
                    <a:pt x="203" y="223"/>
                    <a:pt x="203" y="224"/>
                    <a:pt x="203" y="224"/>
                  </a:cubicBezTo>
                  <a:cubicBezTo>
                    <a:pt x="202" y="224"/>
                    <a:pt x="202" y="224"/>
                    <a:pt x="201" y="224"/>
                  </a:cubicBezTo>
                  <a:cubicBezTo>
                    <a:pt x="199" y="224"/>
                    <a:pt x="199" y="224"/>
                    <a:pt x="199" y="224"/>
                  </a:cubicBezTo>
                  <a:cubicBezTo>
                    <a:pt x="199" y="225"/>
                    <a:pt x="199" y="225"/>
                    <a:pt x="199" y="225"/>
                  </a:cubicBezTo>
                  <a:cubicBezTo>
                    <a:pt x="209" y="226"/>
                    <a:pt x="209" y="226"/>
                    <a:pt x="209" y="226"/>
                  </a:cubicBezTo>
                  <a:cubicBezTo>
                    <a:pt x="209" y="225"/>
                    <a:pt x="209" y="225"/>
                    <a:pt x="209" y="225"/>
                  </a:cubicBezTo>
                  <a:cubicBezTo>
                    <a:pt x="207" y="225"/>
                    <a:pt x="207" y="225"/>
                    <a:pt x="207" y="225"/>
                  </a:cubicBezTo>
                  <a:cubicBezTo>
                    <a:pt x="206" y="225"/>
                    <a:pt x="206" y="224"/>
                    <a:pt x="205" y="224"/>
                  </a:cubicBezTo>
                  <a:cubicBezTo>
                    <a:pt x="205" y="224"/>
                    <a:pt x="205" y="223"/>
                    <a:pt x="205" y="223"/>
                  </a:cubicBezTo>
                  <a:cubicBezTo>
                    <a:pt x="208" y="199"/>
                    <a:pt x="208" y="199"/>
                    <a:pt x="208" y="199"/>
                  </a:cubicBezTo>
                  <a:cubicBezTo>
                    <a:pt x="208" y="199"/>
                    <a:pt x="208" y="199"/>
                    <a:pt x="208" y="199"/>
                  </a:cubicBezTo>
                  <a:cubicBezTo>
                    <a:pt x="224" y="228"/>
                    <a:pt x="224" y="228"/>
                    <a:pt x="224" y="228"/>
                  </a:cubicBezTo>
                  <a:cubicBezTo>
                    <a:pt x="224" y="228"/>
                    <a:pt x="224" y="228"/>
                    <a:pt x="224" y="228"/>
                  </a:cubicBezTo>
                  <a:cubicBezTo>
                    <a:pt x="225" y="228"/>
                    <a:pt x="225" y="228"/>
                    <a:pt x="225" y="228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30" y="200"/>
                  </a:cubicBezTo>
                  <a:cubicBezTo>
                    <a:pt x="230" y="200"/>
                    <a:pt x="231" y="200"/>
                    <a:pt x="232" y="200"/>
                  </a:cubicBezTo>
                  <a:cubicBezTo>
                    <a:pt x="234" y="200"/>
                    <a:pt x="234" y="200"/>
                    <a:pt x="234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24" y="198"/>
                    <a:pt x="224" y="198"/>
                    <a:pt x="224" y="198"/>
                  </a:cubicBezTo>
                  <a:cubicBezTo>
                    <a:pt x="224" y="199"/>
                    <a:pt x="224" y="199"/>
                    <a:pt x="224" y="199"/>
                  </a:cubicBezTo>
                  <a:cubicBezTo>
                    <a:pt x="226" y="199"/>
                    <a:pt x="226" y="199"/>
                    <a:pt x="226" y="199"/>
                  </a:cubicBezTo>
                  <a:cubicBezTo>
                    <a:pt x="226" y="199"/>
                    <a:pt x="227" y="199"/>
                    <a:pt x="227" y="200"/>
                  </a:cubicBezTo>
                  <a:cubicBezTo>
                    <a:pt x="228" y="200"/>
                    <a:pt x="228" y="200"/>
                    <a:pt x="228" y="201"/>
                  </a:cubicBezTo>
                  <a:cubicBezTo>
                    <a:pt x="225" y="221"/>
                    <a:pt x="225" y="221"/>
                    <a:pt x="225" y="221"/>
                  </a:cubicBezTo>
                  <a:cubicBezTo>
                    <a:pt x="224" y="221"/>
                    <a:pt x="224" y="221"/>
                    <a:pt x="224" y="221"/>
                  </a:cubicBezTo>
                  <a:close/>
                  <a:moveTo>
                    <a:pt x="201" y="210"/>
                  </a:moveTo>
                  <a:cubicBezTo>
                    <a:pt x="200" y="215"/>
                    <a:pt x="197" y="218"/>
                    <a:pt x="194" y="220"/>
                  </a:cubicBezTo>
                  <a:cubicBezTo>
                    <a:pt x="191" y="222"/>
                    <a:pt x="187" y="223"/>
                    <a:pt x="183" y="222"/>
                  </a:cubicBezTo>
                  <a:cubicBezTo>
                    <a:pt x="180" y="221"/>
                    <a:pt x="177" y="219"/>
                    <a:pt x="175" y="215"/>
                  </a:cubicBezTo>
                  <a:cubicBezTo>
                    <a:pt x="173" y="212"/>
                    <a:pt x="172" y="208"/>
                    <a:pt x="173" y="203"/>
                  </a:cubicBezTo>
                  <a:cubicBezTo>
                    <a:pt x="174" y="199"/>
                    <a:pt x="176" y="196"/>
                    <a:pt x="179" y="194"/>
                  </a:cubicBezTo>
                  <a:cubicBezTo>
                    <a:pt x="183" y="191"/>
                    <a:pt x="186" y="191"/>
                    <a:pt x="190" y="192"/>
                  </a:cubicBezTo>
                  <a:cubicBezTo>
                    <a:pt x="195" y="193"/>
                    <a:pt x="198" y="195"/>
                    <a:pt x="199" y="198"/>
                  </a:cubicBezTo>
                  <a:cubicBezTo>
                    <a:pt x="201" y="202"/>
                    <a:pt x="202" y="206"/>
                    <a:pt x="201" y="210"/>
                  </a:cubicBezTo>
                  <a:close/>
                  <a:moveTo>
                    <a:pt x="178" y="205"/>
                  </a:moveTo>
                  <a:cubicBezTo>
                    <a:pt x="177" y="210"/>
                    <a:pt x="177" y="213"/>
                    <a:pt x="178" y="216"/>
                  </a:cubicBezTo>
                  <a:cubicBezTo>
                    <a:pt x="179" y="219"/>
                    <a:pt x="181" y="220"/>
                    <a:pt x="184" y="221"/>
                  </a:cubicBezTo>
                  <a:cubicBezTo>
                    <a:pt x="186" y="221"/>
                    <a:pt x="189" y="221"/>
                    <a:pt x="191" y="219"/>
                  </a:cubicBezTo>
                  <a:cubicBezTo>
                    <a:pt x="193" y="217"/>
                    <a:pt x="195" y="214"/>
                    <a:pt x="196" y="209"/>
                  </a:cubicBezTo>
                  <a:cubicBezTo>
                    <a:pt x="197" y="205"/>
                    <a:pt x="197" y="201"/>
                    <a:pt x="196" y="198"/>
                  </a:cubicBezTo>
                  <a:cubicBezTo>
                    <a:pt x="195" y="195"/>
                    <a:pt x="193" y="194"/>
                    <a:pt x="190" y="193"/>
                  </a:cubicBezTo>
                  <a:cubicBezTo>
                    <a:pt x="187" y="192"/>
                    <a:pt x="185" y="193"/>
                    <a:pt x="183" y="195"/>
                  </a:cubicBezTo>
                  <a:cubicBezTo>
                    <a:pt x="180" y="197"/>
                    <a:pt x="179" y="200"/>
                    <a:pt x="178" y="205"/>
                  </a:cubicBezTo>
                  <a:close/>
                  <a:moveTo>
                    <a:pt x="159" y="214"/>
                  </a:moveTo>
                  <a:cubicBezTo>
                    <a:pt x="160" y="213"/>
                    <a:pt x="160" y="213"/>
                    <a:pt x="160" y="213"/>
                  </a:cubicBezTo>
                  <a:cubicBezTo>
                    <a:pt x="157" y="213"/>
                    <a:pt x="157" y="213"/>
                    <a:pt x="157" y="213"/>
                  </a:cubicBezTo>
                  <a:cubicBezTo>
                    <a:pt x="157" y="212"/>
                    <a:pt x="156" y="212"/>
                    <a:pt x="156" y="212"/>
                  </a:cubicBezTo>
                  <a:cubicBezTo>
                    <a:pt x="156" y="211"/>
                    <a:pt x="156" y="211"/>
                    <a:pt x="156" y="210"/>
                  </a:cubicBezTo>
                  <a:cubicBezTo>
                    <a:pt x="165" y="188"/>
                    <a:pt x="165" y="188"/>
                    <a:pt x="165" y="188"/>
                  </a:cubicBezTo>
                  <a:cubicBezTo>
                    <a:pt x="165" y="187"/>
                    <a:pt x="166" y="186"/>
                    <a:pt x="166" y="186"/>
                  </a:cubicBezTo>
                  <a:cubicBezTo>
                    <a:pt x="166" y="186"/>
                    <a:pt x="167" y="186"/>
                    <a:pt x="169" y="187"/>
                  </a:cubicBezTo>
                  <a:cubicBezTo>
                    <a:pt x="171" y="188"/>
                    <a:pt x="172" y="189"/>
                    <a:pt x="173" y="190"/>
                  </a:cubicBezTo>
                  <a:cubicBezTo>
                    <a:pt x="173" y="191"/>
                    <a:pt x="173" y="192"/>
                    <a:pt x="174" y="195"/>
                  </a:cubicBezTo>
                  <a:cubicBezTo>
                    <a:pt x="175" y="196"/>
                    <a:pt x="175" y="196"/>
                    <a:pt x="175" y="196"/>
                  </a:cubicBezTo>
                  <a:cubicBezTo>
                    <a:pt x="176" y="189"/>
                    <a:pt x="176" y="189"/>
                    <a:pt x="176" y="189"/>
                  </a:cubicBezTo>
                  <a:cubicBezTo>
                    <a:pt x="153" y="180"/>
                    <a:pt x="153" y="180"/>
                    <a:pt x="153" y="180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50" y="186"/>
                    <a:pt x="150" y="186"/>
                    <a:pt x="150" y="186"/>
                  </a:cubicBezTo>
                  <a:cubicBezTo>
                    <a:pt x="152" y="184"/>
                    <a:pt x="154" y="183"/>
                    <a:pt x="155" y="183"/>
                  </a:cubicBezTo>
                  <a:cubicBezTo>
                    <a:pt x="156" y="182"/>
                    <a:pt x="158" y="183"/>
                    <a:pt x="160" y="184"/>
                  </a:cubicBezTo>
                  <a:cubicBezTo>
                    <a:pt x="161" y="184"/>
                    <a:pt x="162" y="184"/>
                    <a:pt x="162" y="184"/>
                  </a:cubicBezTo>
                  <a:cubicBezTo>
                    <a:pt x="162" y="185"/>
                    <a:pt x="162" y="185"/>
                    <a:pt x="161" y="186"/>
                  </a:cubicBezTo>
                  <a:cubicBezTo>
                    <a:pt x="152" y="209"/>
                    <a:pt x="152" y="209"/>
                    <a:pt x="152" y="209"/>
                  </a:cubicBezTo>
                  <a:cubicBezTo>
                    <a:pt x="152" y="209"/>
                    <a:pt x="152" y="210"/>
                    <a:pt x="151" y="210"/>
                  </a:cubicBezTo>
                  <a:cubicBezTo>
                    <a:pt x="151" y="210"/>
                    <a:pt x="150" y="210"/>
                    <a:pt x="149" y="209"/>
                  </a:cubicBezTo>
                  <a:cubicBezTo>
                    <a:pt x="147" y="209"/>
                    <a:pt x="147" y="209"/>
                    <a:pt x="147" y="209"/>
                  </a:cubicBezTo>
                  <a:cubicBezTo>
                    <a:pt x="147" y="210"/>
                    <a:pt x="147" y="210"/>
                    <a:pt x="147" y="210"/>
                  </a:cubicBezTo>
                  <a:cubicBezTo>
                    <a:pt x="159" y="214"/>
                    <a:pt x="159" y="214"/>
                    <a:pt x="159" y="214"/>
                  </a:cubicBezTo>
                  <a:close/>
                  <a:moveTo>
                    <a:pt x="145" y="193"/>
                  </a:moveTo>
                  <a:cubicBezTo>
                    <a:pt x="143" y="197"/>
                    <a:pt x="140" y="200"/>
                    <a:pt x="136" y="201"/>
                  </a:cubicBezTo>
                  <a:cubicBezTo>
                    <a:pt x="132" y="202"/>
                    <a:pt x="129" y="202"/>
                    <a:pt x="125" y="200"/>
                  </a:cubicBezTo>
                  <a:cubicBezTo>
                    <a:pt x="122" y="198"/>
                    <a:pt x="120" y="195"/>
                    <a:pt x="119" y="191"/>
                  </a:cubicBezTo>
                  <a:cubicBezTo>
                    <a:pt x="117" y="187"/>
                    <a:pt x="118" y="183"/>
                    <a:pt x="120" y="179"/>
                  </a:cubicBezTo>
                  <a:cubicBezTo>
                    <a:pt x="122" y="175"/>
                    <a:pt x="125" y="173"/>
                    <a:pt x="129" y="171"/>
                  </a:cubicBezTo>
                  <a:cubicBezTo>
                    <a:pt x="132" y="170"/>
                    <a:pt x="136" y="170"/>
                    <a:pt x="140" y="172"/>
                  </a:cubicBezTo>
                  <a:cubicBezTo>
                    <a:pt x="144" y="174"/>
                    <a:pt x="146" y="177"/>
                    <a:pt x="147" y="181"/>
                  </a:cubicBezTo>
                  <a:cubicBezTo>
                    <a:pt x="148" y="185"/>
                    <a:pt x="147" y="189"/>
                    <a:pt x="145" y="193"/>
                  </a:cubicBezTo>
                  <a:close/>
                  <a:moveTo>
                    <a:pt x="124" y="182"/>
                  </a:moveTo>
                  <a:cubicBezTo>
                    <a:pt x="122" y="186"/>
                    <a:pt x="121" y="190"/>
                    <a:pt x="122" y="193"/>
                  </a:cubicBezTo>
                  <a:cubicBezTo>
                    <a:pt x="122" y="195"/>
                    <a:pt x="123" y="197"/>
                    <a:pt x="126" y="199"/>
                  </a:cubicBezTo>
                  <a:cubicBezTo>
                    <a:pt x="128" y="200"/>
                    <a:pt x="131" y="200"/>
                    <a:pt x="133" y="199"/>
                  </a:cubicBezTo>
                  <a:cubicBezTo>
                    <a:pt x="136" y="198"/>
                    <a:pt x="138" y="195"/>
                    <a:pt x="141" y="190"/>
                  </a:cubicBezTo>
                  <a:cubicBezTo>
                    <a:pt x="143" y="187"/>
                    <a:pt x="144" y="183"/>
                    <a:pt x="144" y="180"/>
                  </a:cubicBezTo>
                  <a:cubicBezTo>
                    <a:pt x="144" y="177"/>
                    <a:pt x="142" y="175"/>
                    <a:pt x="139" y="173"/>
                  </a:cubicBezTo>
                  <a:cubicBezTo>
                    <a:pt x="137" y="172"/>
                    <a:pt x="134" y="172"/>
                    <a:pt x="132" y="173"/>
                  </a:cubicBezTo>
                  <a:cubicBezTo>
                    <a:pt x="129" y="175"/>
                    <a:pt x="127" y="177"/>
                    <a:pt x="124" y="182"/>
                  </a:cubicBezTo>
                  <a:close/>
                  <a:moveTo>
                    <a:pt x="114" y="160"/>
                  </a:moveTo>
                  <a:cubicBezTo>
                    <a:pt x="114" y="160"/>
                    <a:pt x="114" y="160"/>
                    <a:pt x="114" y="160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114" y="160"/>
                    <a:pt x="114" y="160"/>
                    <a:pt x="114" y="160"/>
                  </a:cubicBezTo>
                  <a:close/>
                  <a:moveTo>
                    <a:pt x="109" y="176"/>
                  </a:moveTo>
                  <a:cubicBezTo>
                    <a:pt x="106" y="184"/>
                    <a:pt x="106" y="184"/>
                    <a:pt x="106" y="184"/>
                  </a:cubicBezTo>
                  <a:cubicBezTo>
                    <a:pt x="106" y="185"/>
                    <a:pt x="106" y="185"/>
                    <a:pt x="105" y="185"/>
                  </a:cubicBezTo>
                  <a:cubicBezTo>
                    <a:pt x="105" y="186"/>
                    <a:pt x="104" y="185"/>
                    <a:pt x="103" y="185"/>
                  </a:cubicBezTo>
                  <a:cubicBezTo>
                    <a:pt x="103" y="184"/>
                    <a:pt x="103" y="184"/>
                    <a:pt x="103" y="184"/>
                  </a:cubicBezTo>
                  <a:cubicBezTo>
                    <a:pt x="102" y="185"/>
                    <a:pt x="102" y="185"/>
                    <a:pt x="102" y="185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1" y="191"/>
                    <a:pt x="111" y="191"/>
                    <a:pt x="111" y="191"/>
                  </a:cubicBezTo>
                  <a:cubicBezTo>
                    <a:pt x="111" y="190"/>
                    <a:pt x="111" y="190"/>
                    <a:pt x="111" y="190"/>
                  </a:cubicBezTo>
                  <a:cubicBezTo>
                    <a:pt x="110" y="190"/>
                    <a:pt x="110" y="189"/>
                    <a:pt x="110" y="189"/>
                  </a:cubicBezTo>
                  <a:cubicBezTo>
                    <a:pt x="109" y="188"/>
                    <a:pt x="109" y="187"/>
                    <a:pt x="109" y="187"/>
                  </a:cubicBezTo>
                  <a:cubicBezTo>
                    <a:pt x="118" y="159"/>
                    <a:pt x="118" y="159"/>
                    <a:pt x="118" y="159"/>
                  </a:cubicBezTo>
                  <a:cubicBezTo>
                    <a:pt x="114" y="157"/>
                    <a:pt x="114" y="157"/>
                    <a:pt x="114" y="157"/>
                  </a:cubicBezTo>
                  <a:cubicBezTo>
                    <a:pt x="91" y="173"/>
                    <a:pt x="91" y="173"/>
                    <a:pt x="91" y="173"/>
                  </a:cubicBezTo>
                  <a:cubicBezTo>
                    <a:pt x="90" y="174"/>
                    <a:pt x="90" y="174"/>
                    <a:pt x="89" y="174"/>
                  </a:cubicBezTo>
                  <a:cubicBezTo>
                    <a:pt x="88" y="174"/>
                    <a:pt x="88" y="173"/>
                    <a:pt x="87" y="173"/>
                  </a:cubicBezTo>
                  <a:cubicBezTo>
                    <a:pt x="87" y="173"/>
                    <a:pt x="87" y="173"/>
                    <a:pt x="87" y="173"/>
                  </a:cubicBezTo>
                  <a:cubicBezTo>
                    <a:pt x="86" y="173"/>
                    <a:pt x="86" y="173"/>
                    <a:pt x="86" y="173"/>
                  </a:cubicBezTo>
                  <a:cubicBezTo>
                    <a:pt x="94" y="179"/>
                    <a:pt x="94" y="179"/>
                    <a:pt x="94" y="179"/>
                  </a:cubicBezTo>
                  <a:cubicBezTo>
                    <a:pt x="94" y="178"/>
                    <a:pt x="94" y="178"/>
                    <a:pt x="94" y="178"/>
                  </a:cubicBezTo>
                  <a:cubicBezTo>
                    <a:pt x="94" y="178"/>
                    <a:pt x="94" y="178"/>
                    <a:pt x="94" y="178"/>
                  </a:cubicBezTo>
                  <a:cubicBezTo>
                    <a:pt x="93" y="177"/>
                    <a:pt x="92" y="176"/>
                    <a:pt x="92" y="176"/>
                  </a:cubicBezTo>
                  <a:cubicBezTo>
                    <a:pt x="92" y="175"/>
                    <a:pt x="93" y="174"/>
                    <a:pt x="94" y="173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9" y="176"/>
                    <a:pt x="109" y="176"/>
                    <a:pt x="109" y="176"/>
                  </a:cubicBezTo>
                  <a:close/>
                  <a:moveTo>
                    <a:pt x="88" y="135"/>
                  </a:moveTo>
                  <a:cubicBezTo>
                    <a:pt x="89" y="134"/>
                    <a:pt x="89" y="134"/>
                    <a:pt x="89" y="134"/>
                  </a:cubicBezTo>
                  <a:cubicBezTo>
                    <a:pt x="103" y="148"/>
                    <a:pt x="103" y="148"/>
                    <a:pt x="103" y="148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98" y="145"/>
                    <a:pt x="98" y="145"/>
                    <a:pt x="98" y="145"/>
                  </a:cubicBezTo>
                  <a:cubicBezTo>
                    <a:pt x="98" y="144"/>
                    <a:pt x="97" y="144"/>
                    <a:pt x="97" y="144"/>
                  </a:cubicBezTo>
                  <a:cubicBezTo>
                    <a:pt x="97" y="144"/>
                    <a:pt x="96" y="144"/>
                    <a:pt x="96" y="144"/>
                  </a:cubicBezTo>
                  <a:cubicBezTo>
                    <a:pt x="78" y="162"/>
                    <a:pt x="78" y="162"/>
                    <a:pt x="78" y="162"/>
                  </a:cubicBezTo>
                  <a:cubicBezTo>
                    <a:pt x="78" y="163"/>
                    <a:pt x="78" y="163"/>
                    <a:pt x="78" y="164"/>
                  </a:cubicBezTo>
                  <a:cubicBezTo>
                    <a:pt x="78" y="164"/>
                    <a:pt x="78" y="164"/>
                    <a:pt x="79" y="165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2" y="170"/>
                    <a:pt x="82" y="170"/>
                    <a:pt x="82" y="170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69" y="155"/>
                    <a:pt x="69" y="155"/>
                    <a:pt x="69" y="155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3" y="160"/>
                    <a:pt x="74" y="160"/>
                    <a:pt x="74" y="160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93" y="141"/>
                    <a:pt x="93" y="141"/>
                    <a:pt x="93" y="141"/>
                  </a:cubicBezTo>
                  <a:cubicBezTo>
                    <a:pt x="93" y="141"/>
                    <a:pt x="93" y="141"/>
                    <a:pt x="93" y="140"/>
                  </a:cubicBezTo>
                  <a:cubicBezTo>
                    <a:pt x="93" y="140"/>
                    <a:pt x="93" y="139"/>
                    <a:pt x="92" y="139"/>
                  </a:cubicBezTo>
                  <a:cubicBezTo>
                    <a:pt x="88" y="135"/>
                    <a:pt x="88" y="135"/>
                    <a:pt x="88" y="135"/>
                  </a:cubicBezTo>
                  <a:close/>
                  <a:moveTo>
                    <a:pt x="77" y="125"/>
                  </a:moveTo>
                  <a:cubicBezTo>
                    <a:pt x="57" y="140"/>
                    <a:pt x="57" y="140"/>
                    <a:pt x="57" y="140"/>
                  </a:cubicBezTo>
                  <a:cubicBezTo>
                    <a:pt x="55" y="142"/>
                    <a:pt x="53" y="142"/>
                    <a:pt x="51" y="142"/>
                  </a:cubicBezTo>
                  <a:cubicBezTo>
                    <a:pt x="50" y="142"/>
                    <a:pt x="48" y="140"/>
                    <a:pt x="47" y="139"/>
                  </a:cubicBezTo>
                  <a:cubicBezTo>
                    <a:pt x="46" y="138"/>
                    <a:pt x="46" y="137"/>
                    <a:pt x="46" y="137"/>
                  </a:cubicBezTo>
                  <a:cubicBezTo>
                    <a:pt x="46" y="136"/>
                    <a:pt x="45" y="135"/>
                    <a:pt x="45" y="135"/>
                  </a:cubicBezTo>
                  <a:cubicBezTo>
                    <a:pt x="46" y="135"/>
                    <a:pt x="46" y="135"/>
                    <a:pt x="46" y="135"/>
                  </a:cubicBezTo>
                  <a:cubicBezTo>
                    <a:pt x="47" y="135"/>
                    <a:pt x="47" y="135"/>
                    <a:pt x="47" y="135"/>
                  </a:cubicBezTo>
                  <a:cubicBezTo>
                    <a:pt x="47" y="134"/>
                    <a:pt x="48" y="134"/>
                    <a:pt x="48" y="133"/>
                  </a:cubicBezTo>
                  <a:cubicBezTo>
                    <a:pt x="48" y="133"/>
                    <a:pt x="47" y="132"/>
                    <a:pt x="47" y="131"/>
                  </a:cubicBezTo>
                  <a:cubicBezTo>
                    <a:pt x="47" y="131"/>
                    <a:pt x="46" y="130"/>
                    <a:pt x="45" y="130"/>
                  </a:cubicBezTo>
                  <a:cubicBezTo>
                    <a:pt x="45" y="130"/>
                    <a:pt x="44" y="130"/>
                    <a:pt x="44" y="130"/>
                  </a:cubicBezTo>
                  <a:cubicBezTo>
                    <a:pt x="43" y="131"/>
                    <a:pt x="43" y="132"/>
                    <a:pt x="43" y="133"/>
                  </a:cubicBezTo>
                  <a:cubicBezTo>
                    <a:pt x="43" y="135"/>
                    <a:pt x="44" y="137"/>
                    <a:pt x="45" y="139"/>
                  </a:cubicBezTo>
                  <a:cubicBezTo>
                    <a:pt x="48" y="141"/>
                    <a:pt x="50" y="143"/>
                    <a:pt x="53" y="144"/>
                  </a:cubicBezTo>
                  <a:cubicBezTo>
                    <a:pt x="55" y="145"/>
                    <a:pt x="57" y="145"/>
                    <a:pt x="60" y="143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0" y="128"/>
                    <a:pt x="80" y="128"/>
                    <a:pt x="81" y="128"/>
                  </a:cubicBezTo>
                  <a:cubicBezTo>
                    <a:pt x="81" y="128"/>
                    <a:pt x="82" y="129"/>
                    <a:pt x="82" y="129"/>
                  </a:cubicBezTo>
                  <a:cubicBezTo>
                    <a:pt x="86" y="134"/>
                    <a:pt x="86" y="134"/>
                    <a:pt x="86" y="134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7" y="123"/>
                    <a:pt x="78" y="124"/>
                    <a:pt x="78" y="124"/>
                  </a:cubicBezTo>
                  <a:cubicBezTo>
                    <a:pt x="78" y="125"/>
                    <a:pt x="78" y="125"/>
                    <a:pt x="77" y="125"/>
                  </a:cubicBezTo>
                  <a:close/>
                  <a:moveTo>
                    <a:pt x="40" y="108"/>
                  </a:moveTo>
                  <a:cubicBezTo>
                    <a:pt x="40" y="109"/>
                    <a:pt x="40" y="109"/>
                    <a:pt x="40" y="10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98"/>
                    <a:pt x="59" y="98"/>
                    <a:pt x="59" y="97"/>
                  </a:cubicBezTo>
                  <a:cubicBezTo>
                    <a:pt x="59" y="97"/>
                    <a:pt x="59" y="96"/>
                    <a:pt x="58" y="96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0"/>
                    <a:pt x="60" y="100"/>
                    <a:pt x="60" y="100"/>
                  </a:cubicBezTo>
                  <a:cubicBezTo>
                    <a:pt x="60" y="99"/>
                    <a:pt x="59" y="99"/>
                    <a:pt x="59" y="100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6" y="94"/>
                    <a:pt x="26" y="95"/>
                    <a:pt x="26" y="95"/>
                  </a:cubicBezTo>
                  <a:cubicBezTo>
                    <a:pt x="26" y="96"/>
                    <a:pt x="26" y="96"/>
                    <a:pt x="26" y="97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1" y="90"/>
                    <a:pt x="21" y="90"/>
                    <a:pt x="21" y="90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4" y="92"/>
                    <a:pt x="24" y="93"/>
                    <a:pt x="24" y="93"/>
                  </a:cubicBezTo>
                  <a:cubicBezTo>
                    <a:pt x="25" y="93"/>
                    <a:pt x="25" y="93"/>
                    <a:pt x="26" y="93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80"/>
                    <a:pt x="48" y="79"/>
                    <a:pt x="48" y="79"/>
                  </a:cubicBezTo>
                  <a:cubicBezTo>
                    <a:pt x="48" y="79"/>
                    <a:pt x="48" y="78"/>
                    <a:pt x="47" y="77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40" y="108"/>
                    <a:pt x="40" y="108"/>
                    <a:pt x="40" y="108"/>
                  </a:cubicBezTo>
                  <a:close/>
                  <a:moveTo>
                    <a:pt x="41" y="65"/>
                  </a:moveTo>
                  <a:cubicBezTo>
                    <a:pt x="41" y="65"/>
                    <a:pt x="41" y="65"/>
                    <a:pt x="41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41" y="65"/>
                    <a:pt x="41" y="65"/>
                    <a:pt x="41" y="65"/>
                  </a:cubicBezTo>
                  <a:close/>
                  <a:moveTo>
                    <a:pt x="28" y="75"/>
                  </a:moveTo>
                  <a:cubicBezTo>
                    <a:pt x="22" y="81"/>
                    <a:pt x="22" y="81"/>
                    <a:pt x="22" y="81"/>
                  </a:cubicBezTo>
                  <a:cubicBezTo>
                    <a:pt x="21" y="81"/>
                    <a:pt x="21" y="81"/>
                    <a:pt x="20" y="81"/>
                  </a:cubicBezTo>
                  <a:cubicBezTo>
                    <a:pt x="20" y="81"/>
                    <a:pt x="19" y="81"/>
                    <a:pt x="19" y="80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2" y="88"/>
                    <a:pt x="22" y="87"/>
                    <a:pt x="22" y="86"/>
                  </a:cubicBezTo>
                  <a:cubicBezTo>
                    <a:pt x="22" y="86"/>
                    <a:pt x="23" y="85"/>
                    <a:pt x="23" y="85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4" y="63"/>
                    <a:pt x="13" y="63"/>
                    <a:pt x="13" y="63"/>
                  </a:cubicBezTo>
                  <a:cubicBezTo>
                    <a:pt x="13" y="62"/>
                    <a:pt x="12" y="62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4" y="67"/>
                    <a:pt x="14" y="67"/>
                    <a:pt x="15" y="66"/>
                  </a:cubicBezTo>
                  <a:cubicBezTo>
                    <a:pt x="15" y="66"/>
                    <a:pt x="16" y="65"/>
                    <a:pt x="17" y="65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8" y="75"/>
                    <a:pt x="28" y="75"/>
                    <a:pt x="28" y="75"/>
                  </a:cubicBezTo>
                  <a:close/>
                  <a:moveTo>
                    <a:pt x="34" y="31"/>
                  </a:move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9"/>
                    <a:pt x="35" y="39"/>
                  </a:cubicBezTo>
                  <a:cubicBezTo>
                    <a:pt x="35" y="39"/>
                    <a:pt x="35" y="40"/>
                    <a:pt x="34" y="4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5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1" y="57"/>
                    <a:pt x="11" y="57"/>
                    <a:pt x="11" y="57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0"/>
                    <a:pt x="9" y="50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7" y="44"/>
                    <a:pt x="37" y="45"/>
                    <a:pt x="37" y="46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lose/>
                  <a:moveTo>
                    <a:pt x="18" y="17"/>
                  </a:move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5" y="28"/>
                    <a:pt x="4" y="28"/>
                  </a:cubicBezTo>
                  <a:cubicBezTo>
                    <a:pt x="4" y="29"/>
                    <a:pt x="4" y="30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4" y="23"/>
                    <a:pt x="4" y="23"/>
                  </a:cubicBezTo>
                  <a:cubicBezTo>
                    <a:pt x="4" y="23"/>
                    <a:pt x="5" y="23"/>
                    <a:pt x="5" y="23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3" y="9"/>
                    <a:pt x="3" y="9"/>
                  </a:cubicBezTo>
                  <a:cubicBezTo>
                    <a:pt x="3" y="9"/>
                    <a:pt x="2" y="9"/>
                    <a:pt x="2" y="9"/>
                  </a:cubicBezTo>
                  <a:cubicBezTo>
                    <a:pt x="2" y="10"/>
                    <a:pt x="2" y="10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3" y="6"/>
                    <a:pt x="3" y="6"/>
                    <a:pt x="4" y="7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9"/>
                    <a:pt x="30" y="8"/>
                    <a:pt x="30" y="8"/>
                  </a:cubicBezTo>
                  <a:cubicBezTo>
                    <a:pt x="29" y="8"/>
                    <a:pt x="29" y="8"/>
                    <a:pt x="28" y="9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1"/>
                    <a:pt x="30" y="21"/>
                    <a:pt x="31" y="20"/>
                  </a:cubicBezTo>
                  <a:cubicBezTo>
                    <a:pt x="31" y="20"/>
                    <a:pt x="31" y="20"/>
                    <a:pt x="31" y="19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5"/>
                    <a:pt x="32" y="25"/>
                    <a:pt x="31" y="24"/>
                  </a:cubicBezTo>
                  <a:cubicBezTo>
                    <a:pt x="31" y="24"/>
                    <a:pt x="31" y="23"/>
                    <a:pt x="30" y="23"/>
                  </a:cubicBezTo>
                  <a:lnTo>
                    <a:pt x="1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" name="iṣḷîde"/>
            <p:cNvSpPr/>
            <p:nvPr/>
          </p:nvSpPr>
          <p:spPr bwMode="auto">
            <a:xfrm>
              <a:off x="3354388" y="2676526"/>
              <a:ext cx="296863" cy="254000"/>
            </a:xfrm>
            <a:custGeom>
              <a:avLst/>
              <a:gdLst>
                <a:gd name="T0" fmla="*/ 83 w 90"/>
                <a:gd name="T1" fmla="*/ 42 h 77"/>
                <a:gd name="T2" fmla="*/ 18 w 90"/>
                <a:gd name="T3" fmla="*/ 69 h 77"/>
                <a:gd name="T4" fmla="*/ 10 w 90"/>
                <a:gd name="T5" fmla="*/ 68 h 77"/>
                <a:gd name="T6" fmla="*/ 33 w 90"/>
                <a:gd name="T7" fmla="*/ 27 h 77"/>
                <a:gd name="T8" fmla="*/ 31 w 90"/>
                <a:gd name="T9" fmla="*/ 23 h 77"/>
                <a:gd name="T10" fmla="*/ 8 w 90"/>
                <a:gd name="T11" fmla="*/ 37 h 77"/>
                <a:gd name="T12" fmla="*/ 4 w 90"/>
                <a:gd name="T13" fmla="*/ 32 h 77"/>
                <a:gd name="T14" fmla="*/ 28 w 90"/>
                <a:gd name="T15" fmla="*/ 16 h 77"/>
                <a:gd name="T16" fmla="*/ 26 w 90"/>
                <a:gd name="T17" fmla="*/ 7 h 77"/>
                <a:gd name="T18" fmla="*/ 30 w 90"/>
                <a:gd name="T19" fmla="*/ 5 h 77"/>
                <a:gd name="T20" fmla="*/ 33 w 90"/>
                <a:gd name="T21" fmla="*/ 10 h 77"/>
                <a:gd name="T22" fmla="*/ 45 w 90"/>
                <a:gd name="T23" fmla="*/ 12 h 77"/>
                <a:gd name="T24" fmla="*/ 58 w 90"/>
                <a:gd name="T25" fmla="*/ 6 h 77"/>
                <a:gd name="T26" fmla="*/ 65 w 90"/>
                <a:gd name="T27" fmla="*/ 12 h 77"/>
                <a:gd name="T28" fmla="*/ 43 w 90"/>
                <a:gd name="T29" fmla="*/ 18 h 77"/>
                <a:gd name="T30" fmla="*/ 46 w 90"/>
                <a:gd name="T31" fmla="*/ 22 h 77"/>
                <a:gd name="T32" fmla="*/ 87 w 90"/>
                <a:gd name="T33" fmla="*/ 35 h 77"/>
                <a:gd name="T34" fmla="*/ 83 w 90"/>
                <a:gd name="T35" fmla="*/ 4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77">
                  <a:moveTo>
                    <a:pt x="83" y="42"/>
                  </a:moveTo>
                  <a:cubicBezTo>
                    <a:pt x="59" y="18"/>
                    <a:pt x="25" y="23"/>
                    <a:pt x="18" y="69"/>
                  </a:cubicBezTo>
                  <a:cubicBezTo>
                    <a:pt x="17" y="76"/>
                    <a:pt x="11" y="77"/>
                    <a:pt x="10" y="68"/>
                  </a:cubicBezTo>
                  <a:cubicBezTo>
                    <a:pt x="12" y="44"/>
                    <a:pt x="29" y="33"/>
                    <a:pt x="33" y="27"/>
                  </a:cubicBezTo>
                  <a:cubicBezTo>
                    <a:pt x="34" y="25"/>
                    <a:pt x="33" y="23"/>
                    <a:pt x="31" y="23"/>
                  </a:cubicBezTo>
                  <a:cubicBezTo>
                    <a:pt x="28" y="24"/>
                    <a:pt x="13" y="34"/>
                    <a:pt x="8" y="37"/>
                  </a:cubicBezTo>
                  <a:cubicBezTo>
                    <a:pt x="1" y="41"/>
                    <a:pt x="0" y="35"/>
                    <a:pt x="4" y="32"/>
                  </a:cubicBezTo>
                  <a:cubicBezTo>
                    <a:pt x="8" y="28"/>
                    <a:pt x="30" y="22"/>
                    <a:pt x="28" y="16"/>
                  </a:cubicBezTo>
                  <a:cubicBezTo>
                    <a:pt x="27" y="13"/>
                    <a:pt x="27" y="10"/>
                    <a:pt x="26" y="7"/>
                  </a:cubicBezTo>
                  <a:cubicBezTo>
                    <a:pt x="25" y="5"/>
                    <a:pt x="28" y="4"/>
                    <a:pt x="30" y="5"/>
                  </a:cubicBezTo>
                  <a:cubicBezTo>
                    <a:pt x="31" y="6"/>
                    <a:pt x="32" y="8"/>
                    <a:pt x="33" y="10"/>
                  </a:cubicBezTo>
                  <a:cubicBezTo>
                    <a:pt x="35" y="14"/>
                    <a:pt x="42" y="13"/>
                    <a:pt x="45" y="12"/>
                  </a:cubicBezTo>
                  <a:cubicBezTo>
                    <a:pt x="50" y="10"/>
                    <a:pt x="54" y="8"/>
                    <a:pt x="58" y="6"/>
                  </a:cubicBezTo>
                  <a:cubicBezTo>
                    <a:pt x="69" y="0"/>
                    <a:pt x="73" y="9"/>
                    <a:pt x="65" y="12"/>
                  </a:cubicBezTo>
                  <a:cubicBezTo>
                    <a:pt x="58" y="14"/>
                    <a:pt x="51" y="15"/>
                    <a:pt x="43" y="18"/>
                  </a:cubicBezTo>
                  <a:cubicBezTo>
                    <a:pt x="38" y="19"/>
                    <a:pt x="41" y="23"/>
                    <a:pt x="46" y="22"/>
                  </a:cubicBezTo>
                  <a:cubicBezTo>
                    <a:pt x="64" y="20"/>
                    <a:pt x="81" y="28"/>
                    <a:pt x="87" y="35"/>
                  </a:cubicBezTo>
                  <a:cubicBezTo>
                    <a:pt x="90" y="40"/>
                    <a:pt x="85" y="44"/>
                    <a:pt x="8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" name="iṣḻiďê"/>
            <p:cNvSpPr/>
            <p:nvPr/>
          </p:nvSpPr>
          <p:spPr bwMode="auto">
            <a:xfrm>
              <a:off x="3916363" y="2643188"/>
              <a:ext cx="279400" cy="280988"/>
            </a:xfrm>
            <a:custGeom>
              <a:avLst/>
              <a:gdLst>
                <a:gd name="T0" fmla="*/ 68 w 85"/>
                <a:gd name="T1" fmla="*/ 34 h 85"/>
                <a:gd name="T2" fmla="*/ 78 w 85"/>
                <a:gd name="T3" fmla="*/ 24 h 85"/>
                <a:gd name="T4" fmla="*/ 55 w 85"/>
                <a:gd name="T5" fmla="*/ 28 h 85"/>
                <a:gd name="T6" fmla="*/ 36 w 85"/>
                <a:gd name="T7" fmla="*/ 38 h 85"/>
                <a:gd name="T8" fmla="*/ 26 w 85"/>
                <a:gd name="T9" fmla="*/ 34 h 85"/>
                <a:gd name="T10" fmla="*/ 37 w 85"/>
                <a:gd name="T11" fmla="*/ 17 h 85"/>
                <a:gd name="T12" fmla="*/ 34 w 85"/>
                <a:gd name="T13" fmla="*/ 6 h 85"/>
                <a:gd name="T14" fmla="*/ 10 w 85"/>
                <a:gd name="T15" fmla="*/ 10 h 85"/>
                <a:gd name="T16" fmla="*/ 25 w 85"/>
                <a:gd name="T17" fmla="*/ 20 h 85"/>
                <a:gd name="T18" fmla="*/ 10 w 85"/>
                <a:gd name="T19" fmla="*/ 25 h 85"/>
                <a:gd name="T20" fmla="*/ 23 w 85"/>
                <a:gd name="T21" fmla="*/ 29 h 85"/>
                <a:gd name="T22" fmla="*/ 5 w 85"/>
                <a:gd name="T23" fmla="*/ 42 h 85"/>
                <a:gd name="T24" fmla="*/ 60 w 85"/>
                <a:gd name="T25" fmla="*/ 78 h 85"/>
                <a:gd name="T26" fmla="*/ 67 w 85"/>
                <a:gd name="T27" fmla="*/ 75 h 85"/>
                <a:gd name="T28" fmla="*/ 72 w 85"/>
                <a:gd name="T29" fmla="*/ 42 h 85"/>
                <a:gd name="T30" fmla="*/ 38 w 85"/>
                <a:gd name="T31" fmla="*/ 49 h 85"/>
                <a:gd name="T32" fmla="*/ 43 w 85"/>
                <a:gd name="T33" fmla="*/ 55 h 85"/>
                <a:gd name="T34" fmla="*/ 38 w 85"/>
                <a:gd name="T35" fmla="*/ 49 h 85"/>
                <a:gd name="T36" fmla="*/ 27 w 85"/>
                <a:gd name="T37" fmla="*/ 50 h 85"/>
                <a:gd name="T38" fmla="*/ 24 w 85"/>
                <a:gd name="T39" fmla="*/ 45 h 85"/>
                <a:gd name="T40" fmla="*/ 61 w 85"/>
                <a:gd name="T41" fmla="*/ 47 h 85"/>
                <a:gd name="T42" fmla="*/ 65 w 85"/>
                <a:gd name="T43" fmla="*/ 54 h 85"/>
                <a:gd name="T44" fmla="*/ 61 w 85"/>
                <a:gd name="T45" fmla="*/ 47 h 85"/>
                <a:gd name="T46" fmla="*/ 64 w 85"/>
                <a:gd name="T47" fmla="*/ 41 h 85"/>
                <a:gd name="T48" fmla="*/ 60 w 85"/>
                <a:gd name="T49" fmla="*/ 42 h 85"/>
                <a:gd name="T50" fmla="*/ 49 w 85"/>
                <a:gd name="T51" fmla="*/ 34 h 85"/>
                <a:gd name="T52" fmla="*/ 53 w 85"/>
                <a:gd name="T53" fmla="*/ 38 h 85"/>
                <a:gd name="T54" fmla="*/ 49 w 85"/>
                <a:gd name="T55" fmla="*/ 34 h 85"/>
                <a:gd name="T56" fmla="*/ 49 w 85"/>
                <a:gd name="T57" fmla="*/ 42 h 85"/>
                <a:gd name="T58" fmla="*/ 43 w 85"/>
                <a:gd name="T59" fmla="*/ 44 h 85"/>
                <a:gd name="T60" fmla="*/ 56 w 85"/>
                <a:gd name="T61" fmla="*/ 57 h 85"/>
                <a:gd name="T62" fmla="*/ 60 w 85"/>
                <a:gd name="T63" fmla="*/ 63 h 85"/>
                <a:gd name="T64" fmla="*/ 49 w 85"/>
                <a:gd name="T65" fmla="*/ 60 h 85"/>
                <a:gd name="T66" fmla="*/ 17 w 85"/>
                <a:gd name="T67" fmla="*/ 42 h 85"/>
                <a:gd name="T68" fmla="*/ 13 w 85"/>
                <a:gd name="T69" fmla="*/ 48 h 85"/>
                <a:gd name="T70" fmla="*/ 14 w 85"/>
                <a:gd name="T71" fmla="*/ 37 h 85"/>
                <a:gd name="T72" fmla="*/ 58 w 85"/>
                <a:gd name="T73" fmla="*/ 19 h 85"/>
                <a:gd name="T74" fmla="*/ 71 w 85"/>
                <a:gd name="T75" fmla="*/ 31 h 85"/>
                <a:gd name="T76" fmla="*/ 58 w 85"/>
                <a:gd name="T77" fmla="*/ 1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85">
                  <a:moveTo>
                    <a:pt x="65" y="37"/>
                  </a:moveTo>
                  <a:cubicBezTo>
                    <a:pt x="64" y="34"/>
                    <a:pt x="66" y="34"/>
                    <a:pt x="68" y="34"/>
                  </a:cubicBezTo>
                  <a:cubicBezTo>
                    <a:pt x="71" y="36"/>
                    <a:pt x="74" y="37"/>
                    <a:pt x="77" y="39"/>
                  </a:cubicBezTo>
                  <a:cubicBezTo>
                    <a:pt x="85" y="36"/>
                    <a:pt x="85" y="27"/>
                    <a:pt x="78" y="24"/>
                  </a:cubicBezTo>
                  <a:cubicBezTo>
                    <a:pt x="69" y="18"/>
                    <a:pt x="56" y="11"/>
                    <a:pt x="50" y="13"/>
                  </a:cubicBezTo>
                  <a:cubicBezTo>
                    <a:pt x="41" y="23"/>
                    <a:pt x="49" y="25"/>
                    <a:pt x="55" y="28"/>
                  </a:cubicBezTo>
                  <a:cubicBezTo>
                    <a:pt x="58" y="30"/>
                    <a:pt x="56" y="31"/>
                    <a:pt x="54" y="31"/>
                  </a:cubicBezTo>
                  <a:cubicBezTo>
                    <a:pt x="42" y="27"/>
                    <a:pt x="44" y="30"/>
                    <a:pt x="36" y="38"/>
                  </a:cubicBezTo>
                  <a:cubicBezTo>
                    <a:pt x="30" y="42"/>
                    <a:pt x="27" y="40"/>
                    <a:pt x="25" y="37"/>
                  </a:cubicBezTo>
                  <a:cubicBezTo>
                    <a:pt x="24" y="35"/>
                    <a:pt x="25" y="35"/>
                    <a:pt x="26" y="34"/>
                  </a:cubicBezTo>
                  <a:cubicBezTo>
                    <a:pt x="30" y="32"/>
                    <a:pt x="33" y="30"/>
                    <a:pt x="32" y="27"/>
                  </a:cubicBezTo>
                  <a:cubicBezTo>
                    <a:pt x="32" y="23"/>
                    <a:pt x="33" y="19"/>
                    <a:pt x="37" y="17"/>
                  </a:cubicBezTo>
                  <a:cubicBezTo>
                    <a:pt x="40" y="15"/>
                    <a:pt x="44" y="14"/>
                    <a:pt x="43" y="8"/>
                  </a:cubicBezTo>
                  <a:cubicBezTo>
                    <a:pt x="40" y="2"/>
                    <a:pt x="32" y="0"/>
                    <a:pt x="34" y="6"/>
                  </a:cubicBezTo>
                  <a:cubicBezTo>
                    <a:pt x="36" y="10"/>
                    <a:pt x="32" y="14"/>
                    <a:pt x="30" y="12"/>
                  </a:cubicBezTo>
                  <a:cubicBezTo>
                    <a:pt x="20" y="9"/>
                    <a:pt x="10" y="6"/>
                    <a:pt x="10" y="10"/>
                  </a:cubicBezTo>
                  <a:cubicBezTo>
                    <a:pt x="8" y="14"/>
                    <a:pt x="17" y="15"/>
                    <a:pt x="25" y="16"/>
                  </a:cubicBezTo>
                  <a:cubicBezTo>
                    <a:pt x="27" y="17"/>
                    <a:pt x="27" y="20"/>
                    <a:pt x="25" y="20"/>
                  </a:cubicBezTo>
                  <a:cubicBezTo>
                    <a:pt x="19" y="20"/>
                    <a:pt x="14" y="19"/>
                    <a:pt x="9" y="19"/>
                  </a:cubicBezTo>
                  <a:cubicBezTo>
                    <a:pt x="5" y="20"/>
                    <a:pt x="5" y="25"/>
                    <a:pt x="10" y="25"/>
                  </a:cubicBezTo>
                  <a:cubicBezTo>
                    <a:pt x="15" y="25"/>
                    <a:pt x="20" y="25"/>
                    <a:pt x="25" y="24"/>
                  </a:cubicBezTo>
                  <a:cubicBezTo>
                    <a:pt x="27" y="24"/>
                    <a:pt x="26" y="29"/>
                    <a:pt x="23" y="29"/>
                  </a:cubicBezTo>
                  <a:cubicBezTo>
                    <a:pt x="8" y="29"/>
                    <a:pt x="10" y="30"/>
                    <a:pt x="9" y="31"/>
                  </a:cubicBezTo>
                  <a:cubicBezTo>
                    <a:pt x="7" y="35"/>
                    <a:pt x="7" y="38"/>
                    <a:pt x="5" y="42"/>
                  </a:cubicBezTo>
                  <a:cubicBezTo>
                    <a:pt x="0" y="51"/>
                    <a:pt x="6" y="54"/>
                    <a:pt x="16" y="54"/>
                  </a:cubicBezTo>
                  <a:cubicBezTo>
                    <a:pt x="36" y="58"/>
                    <a:pt x="54" y="64"/>
                    <a:pt x="60" y="78"/>
                  </a:cubicBezTo>
                  <a:cubicBezTo>
                    <a:pt x="61" y="80"/>
                    <a:pt x="61" y="81"/>
                    <a:pt x="63" y="82"/>
                  </a:cubicBezTo>
                  <a:cubicBezTo>
                    <a:pt x="68" y="85"/>
                    <a:pt x="71" y="79"/>
                    <a:pt x="67" y="75"/>
                  </a:cubicBezTo>
                  <a:cubicBezTo>
                    <a:pt x="64" y="72"/>
                    <a:pt x="65" y="72"/>
                    <a:pt x="67" y="68"/>
                  </a:cubicBezTo>
                  <a:cubicBezTo>
                    <a:pt x="71" y="60"/>
                    <a:pt x="79" y="51"/>
                    <a:pt x="72" y="42"/>
                  </a:cubicBezTo>
                  <a:cubicBezTo>
                    <a:pt x="70" y="40"/>
                    <a:pt x="68" y="39"/>
                    <a:pt x="65" y="37"/>
                  </a:cubicBezTo>
                  <a:close/>
                  <a:moveTo>
                    <a:pt x="38" y="49"/>
                  </a:moveTo>
                  <a:cubicBezTo>
                    <a:pt x="39" y="48"/>
                    <a:pt x="43" y="50"/>
                    <a:pt x="43" y="50"/>
                  </a:cubicBezTo>
                  <a:cubicBezTo>
                    <a:pt x="44" y="51"/>
                    <a:pt x="44" y="54"/>
                    <a:pt x="43" y="55"/>
                  </a:cubicBezTo>
                  <a:cubicBezTo>
                    <a:pt x="41" y="58"/>
                    <a:pt x="36" y="55"/>
                    <a:pt x="36" y="53"/>
                  </a:cubicBezTo>
                  <a:cubicBezTo>
                    <a:pt x="35" y="51"/>
                    <a:pt x="36" y="50"/>
                    <a:pt x="38" y="49"/>
                  </a:cubicBezTo>
                  <a:close/>
                  <a:moveTo>
                    <a:pt x="27" y="45"/>
                  </a:moveTo>
                  <a:cubicBezTo>
                    <a:pt x="27" y="46"/>
                    <a:pt x="27" y="50"/>
                    <a:pt x="27" y="50"/>
                  </a:cubicBezTo>
                  <a:cubicBezTo>
                    <a:pt x="26" y="51"/>
                    <a:pt x="25" y="51"/>
                    <a:pt x="24" y="51"/>
                  </a:cubicBezTo>
                  <a:cubicBezTo>
                    <a:pt x="21" y="50"/>
                    <a:pt x="22" y="45"/>
                    <a:pt x="24" y="45"/>
                  </a:cubicBezTo>
                  <a:cubicBezTo>
                    <a:pt x="25" y="44"/>
                    <a:pt x="26" y="44"/>
                    <a:pt x="27" y="45"/>
                  </a:cubicBezTo>
                  <a:close/>
                  <a:moveTo>
                    <a:pt x="61" y="47"/>
                  </a:moveTo>
                  <a:cubicBezTo>
                    <a:pt x="61" y="47"/>
                    <a:pt x="64" y="49"/>
                    <a:pt x="65" y="50"/>
                  </a:cubicBezTo>
                  <a:cubicBezTo>
                    <a:pt x="66" y="50"/>
                    <a:pt x="66" y="53"/>
                    <a:pt x="65" y="54"/>
                  </a:cubicBezTo>
                  <a:cubicBezTo>
                    <a:pt x="63" y="56"/>
                    <a:pt x="58" y="52"/>
                    <a:pt x="58" y="50"/>
                  </a:cubicBezTo>
                  <a:cubicBezTo>
                    <a:pt x="58" y="48"/>
                    <a:pt x="59" y="47"/>
                    <a:pt x="61" y="47"/>
                  </a:cubicBezTo>
                  <a:close/>
                  <a:moveTo>
                    <a:pt x="61" y="40"/>
                  </a:moveTo>
                  <a:cubicBezTo>
                    <a:pt x="61" y="39"/>
                    <a:pt x="64" y="40"/>
                    <a:pt x="64" y="41"/>
                  </a:cubicBezTo>
                  <a:cubicBezTo>
                    <a:pt x="65" y="41"/>
                    <a:pt x="65" y="42"/>
                    <a:pt x="64" y="43"/>
                  </a:cubicBezTo>
                  <a:cubicBezTo>
                    <a:pt x="63" y="45"/>
                    <a:pt x="60" y="43"/>
                    <a:pt x="60" y="42"/>
                  </a:cubicBezTo>
                  <a:cubicBezTo>
                    <a:pt x="59" y="41"/>
                    <a:pt x="60" y="40"/>
                    <a:pt x="61" y="40"/>
                  </a:cubicBezTo>
                  <a:close/>
                  <a:moveTo>
                    <a:pt x="49" y="34"/>
                  </a:moveTo>
                  <a:cubicBezTo>
                    <a:pt x="50" y="34"/>
                    <a:pt x="52" y="35"/>
                    <a:pt x="53" y="35"/>
                  </a:cubicBezTo>
                  <a:cubicBezTo>
                    <a:pt x="53" y="36"/>
                    <a:pt x="53" y="37"/>
                    <a:pt x="53" y="38"/>
                  </a:cubicBezTo>
                  <a:cubicBezTo>
                    <a:pt x="52" y="39"/>
                    <a:pt x="48" y="38"/>
                    <a:pt x="48" y="37"/>
                  </a:cubicBezTo>
                  <a:cubicBezTo>
                    <a:pt x="48" y="36"/>
                    <a:pt x="48" y="35"/>
                    <a:pt x="49" y="34"/>
                  </a:cubicBezTo>
                  <a:close/>
                  <a:moveTo>
                    <a:pt x="44" y="41"/>
                  </a:moveTo>
                  <a:cubicBezTo>
                    <a:pt x="45" y="40"/>
                    <a:pt x="48" y="42"/>
                    <a:pt x="49" y="42"/>
                  </a:cubicBezTo>
                  <a:cubicBezTo>
                    <a:pt x="49" y="43"/>
                    <a:pt x="49" y="44"/>
                    <a:pt x="49" y="45"/>
                  </a:cubicBezTo>
                  <a:cubicBezTo>
                    <a:pt x="48" y="47"/>
                    <a:pt x="43" y="45"/>
                    <a:pt x="43" y="44"/>
                  </a:cubicBezTo>
                  <a:cubicBezTo>
                    <a:pt x="42" y="42"/>
                    <a:pt x="43" y="41"/>
                    <a:pt x="44" y="41"/>
                  </a:cubicBezTo>
                  <a:close/>
                  <a:moveTo>
                    <a:pt x="56" y="57"/>
                  </a:moveTo>
                  <a:cubicBezTo>
                    <a:pt x="57" y="58"/>
                    <a:pt x="58" y="58"/>
                    <a:pt x="60" y="59"/>
                  </a:cubicBezTo>
                  <a:cubicBezTo>
                    <a:pt x="60" y="60"/>
                    <a:pt x="61" y="61"/>
                    <a:pt x="60" y="63"/>
                  </a:cubicBezTo>
                  <a:cubicBezTo>
                    <a:pt x="60" y="65"/>
                    <a:pt x="57" y="66"/>
                    <a:pt x="55" y="65"/>
                  </a:cubicBezTo>
                  <a:cubicBezTo>
                    <a:pt x="52" y="64"/>
                    <a:pt x="50" y="63"/>
                    <a:pt x="49" y="60"/>
                  </a:cubicBezTo>
                  <a:cubicBezTo>
                    <a:pt x="48" y="57"/>
                    <a:pt x="51" y="53"/>
                    <a:pt x="56" y="57"/>
                  </a:cubicBezTo>
                  <a:close/>
                  <a:moveTo>
                    <a:pt x="17" y="42"/>
                  </a:moveTo>
                  <a:cubicBezTo>
                    <a:pt x="17" y="44"/>
                    <a:pt x="16" y="45"/>
                    <a:pt x="16" y="46"/>
                  </a:cubicBezTo>
                  <a:cubicBezTo>
                    <a:pt x="15" y="48"/>
                    <a:pt x="14" y="48"/>
                    <a:pt x="13" y="48"/>
                  </a:cubicBezTo>
                  <a:cubicBezTo>
                    <a:pt x="11" y="48"/>
                    <a:pt x="11" y="46"/>
                    <a:pt x="11" y="44"/>
                  </a:cubicBezTo>
                  <a:cubicBezTo>
                    <a:pt x="11" y="42"/>
                    <a:pt x="11" y="39"/>
                    <a:pt x="14" y="37"/>
                  </a:cubicBezTo>
                  <a:cubicBezTo>
                    <a:pt x="17" y="35"/>
                    <a:pt x="19" y="36"/>
                    <a:pt x="17" y="42"/>
                  </a:cubicBezTo>
                  <a:close/>
                  <a:moveTo>
                    <a:pt x="58" y="19"/>
                  </a:moveTo>
                  <a:cubicBezTo>
                    <a:pt x="63" y="22"/>
                    <a:pt x="68" y="24"/>
                    <a:pt x="74" y="27"/>
                  </a:cubicBezTo>
                  <a:cubicBezTo>
                    <a:pt x="77" y="29"/>
                    <a:pt x="75" y="32"/>
                    <a:pt x="71" y="31"/>
                  </a:cubicBezTo>
                  <a:cubicBezTo>
                    <a:pt x="65" y="29"/>
                    <a:pt x="59" y="25"/>
                    <a:pt x="54" y="23"/>
                  </a:cubicBezTo>
                  <a:cubicBezTo>
                    <a:pt x="51" y="20"/>
                    <a:pt x="54" y="17"/>
                    <a:pt x="5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1" name="iṣľíḍé"/>
            <p:cNvSpPr/>
            <p:nvPr/>
          </p:nvSpPr>
          <p:spPr bwMode="auto">
            <a:xfrm>
              <a:off x="4305300" y="2970213"/>
              <a:ext cx="250825" cy="274638"/>
            </a:xfrm>
            <a:custGeom>
              <a:avLst/>
              <a:gdLst>
                <a:gd name="T0" fmla="*/ 57 w 76"/>
                <a:gd name="T1" fmla="*/ 20 h 83"/>
                <a:gd name="T2" fmla="*/ 34 w 76"/>
                <a:gd name="T3" fmla="*/ 4 h 83"/>
                <a:gd name="T4" fmla="*/ 28 w 76"/>
                <a:gd name="T5" fmla="*/ 8 h 83"/>
                <a:gd name="T6" fmla="*/ 40 w 76"/>
                <a:gd name="T7" fmla="*/ 17 h 83"/>
                <a:gd name="T8" fmla="*/ 39 w 76"/>
                <a:gd name="T9" fmla="*/ 20 h 83"/>
                <a:gd name="T10" fmla="*/ 28 w 76"/>
                <a:gd name="T11" fmla="*/ 13 h 83"/>
                <a:gd name="T12" fmla="*/ 21 w 76"/>
                <a:gd name="T13" fmla="*/ 15 h 83"/>
                <a:gd name="T14" fmla="*/ 32 w 76"/>
                <a:gd name="T15" fmla="*/ 24 h 83"/>
                <a:gd name="T16" fmla="*/ 27 w 76"/>
                <a:gd name="T17" fmla="*/ 31 h 83"/>
                <a:gd name="T18" fmla="*/ 9 w 76"/>
                <a:gd name="T19" fmla="*/ 20 h 83"/>
                <a:gd name="T20" fmla="*/ 1 w 76"/>
                <a:gd name="T21" fmla="*/ 23 h 83"/>
                <a:gd name="T22" fmla="*/ 33 w 76"/>
                <a:gd name="T23" fmla="*/ 47 h 83"/>
                <a:gd name="T24" fmla="*/ 27 w 76"/>
                <a:gd name="T25" fmla="*/ 74 h 83"/>
                <a:gd name="T26" fmla="*/ 36 w 76"/>
                <a:gd name="T27" fmla="*/ 77 h 83"/>
                <a:gd name="T28" fmla="*/ 40 w 76"/>
                <a:gd name="T29" fmla="*/ 50 h 83"/>
                <a:gd name="T30" fmla="*/ 46 w 76"/>
                <a:gd name="T31" fmla="*/ 49 h 83"/>
                <a:gd name="T32" fmla="*/ 49 w 76"/>
                <a:gd name="T33" fmla="*/ 65 h 83"/>
                <a:gd name="T34" fmla="*/ 54 w 76"/>
                <a:gd name="T35" fmla="*/ 62 h 83"/>
                <a:gd name="T36" fmla="*/ 54 w 76"/>
                <a:gd name="T37" fmla="*/ 47 h 83"/>
                <a:gd name="T38" fmla="*/ 57 w 76"/>
                <a:gd name="T39" fmla="*/ 45 h 83"/>
                <a:gd name="T40" fmla="*/ 59 w 76"/>
                <a:gd name="T41" fmla="*/ 67 h 83"/>
                <a:gd name="T42" fmla="*/ 66 w 76"/>
                <a:gd name="T43" fmla="*/ 64 h 83"/>
                <a:gd name="T44" fmla="*/ 65 w 76"/>
                <a:gd name="T45" fmla="*/ 37 h 83"/>
                <a:gd name="T46" fmla="*/ 65 w 76"/>
                <a:gd name="T47" fmla="*/ 31 h 83"/>
                <a:gd name="T48" fmla="*/ 57 w 76"/>
                <a:gd name="T49" fmla="*/ 20 h 83"/>
                <a:gd name="T50" fmla="*/ 41 w 76"/>
                <a:gd name="T51" fmla="*/ 28 h 83"/>
                <a:gd name="T52" fmla="*/ 51 w 76"/>
                <a:gd name="T53" fmla="*/ 25 h 83"/>
                <a:gd name="T54" fmla="*/ 58 w 76"/>
                <a:gd name="T55" fmla="*/ 31 h 83"/>
                <a:gd name="T56" fmla="*/ 54 w 76"/>
                <a:gd name="T57" fmla="*/ 39 h 83"/>
                <a:gd name="T58" fmla="*/ 41 w 76"/>
                <a:gd name="T59" fmla="*/ 39 h 83"/>
                <a:gd name="T60" fmla="*/ 41 w 76"/>
                <a:gd name="T61" fmla="*/ 2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6" h="83">
                  <a:moveTo>
                    <a:pt x="57" y="20"/>
                  </a:moveTo>
                  <a:cubicBezTo>
                    <a:pt x="51" y="22"/>
                    <a:pt x="42" y="10"/>
                    <a:pt x="34" y="4"/>
                  </a:cubicBezTo>
                  <a:cubicBezTo>
                    <a:pt x="26" y="0"/>
                    <a:pt x="24" y="1"/>
                    <a:pt x="28" y="8"/>
                  </a:cubicBezTo>
                  <a:cubicBezTo>
                    <a:pt x="32" y="11"/>
                    <a:pt x="36" y="14"/>
                    <a:pt x="40" y="17"/>
                  </a:cubicBezTo>
                  <a:cubicBezTo>
                    <a:pt x="42" y="19"/>
                    <a:pt x="42" y="20"/>
                    <a:pt x="39" y="20"/>
                  </a:cubicBezTo>
                  <a:cubicBezTo>
                    <a:pt x="35" y="20"/>
                    <a:pt x="31" y="15"/>
                    <a:pt x="28" y="13"/>
                  </a:cubicBezTo>
                  <a:cubicBezTo>
                    <a:pt x="24" y="9"/>
                    <a:pt x="20" y="11"/>
                    <a:pt x="21" y="15"/>
                  </a:cubicBezTo>
                  <a:cubicBezTo>
                    <a:pt x="25" y="18"/>
                    <a:pt x="28" y="21"/>
                    <a:pt x="32" y="24"/>
                  </a:cubicBezTo>
                  <a:cubicBezTo>
                    <a:pt x="36" y="28"/>
                    <a:pt x="32" y="33"/>
                    <a:pt x="27" y="31"/>
                  </a:cubicBezTo>
                  <a:cubicBezTo>
                    <a:pt x="21" y="27"/>
                    <a:pt x="15" y="23"/>
                    <a:pt x="9" y="20"/>
                  </a:cubicBezTo>
                  <a:cubicBezTo>
                    <a:pt x="2" y="16"/>
                    <a:pt x="0" y="20"/>
                    <a:pt x="1" y="23"/>
                  </a:cubicBezTo>
                  <a:cubicBezTo>
                    <a:pt x="7" y="33"/>
                    <a:pt x="33" y="29"/>
                    <a:pt x="33" y="47"/>
                  </a:cubicBezTo>
                  <a:cubicBezTo>
                    <a:pt x="34" y="56"/>
                    <a:pt x="31" y="67"/>
                    <a:pt x="27" y="74"/>
                  </a:cubicBezTo>
                  <a:cubicBezTo>
                    <a:pt x="26" y="82"/>
                    <a:pt x="35" y="83"/>
                    <a:pt x="36" y="77"/>
                  </a:cubicBezTo>
                  <a:cubicBezTo>
                    <a:pt x="38" y="68"/>
                    <a:pt x="39" y="59"/>
                    <a:pt x="40" y="50"/>
                  </a:cubicBezTo>
                  <a:cubicBezTo>
                    <a:pt x="41" y="46"/>
                    <a:pt x="44" y="46"/>
                    <a:pt x="46" y="49"/>
                  </a:cubicBezTo>
                  <a:cubicBezTo>
                    <a:pt x="50" y="52"/>
                    <a:pt x="45" y="61"/>
                    <a:pt x="49" y="65"/>
                  </a:cubicBezTo>
                  <a:cubicBezTo>
                    <a:pt x="51" y="69"/>
                    <a:pt x="54" y="66"/>
                    <a:pt x="54" y="62"/>
                  </a:cubicBezTo>
                  <a:cubicBezTo>
                    <a:pt x="54" y="57"/>
                    <a:pt x="54" y="52"/>
                    <a:pt x="54" y="47"/>
                  </a:cubicBezTo>
                  <a:cubicBezTo>
                    <a:pt x="54" y="45"/>
                    <a:pt x="55" y="44"/>
                    <a:pt x="57" y="45"/>
                  </a:cubicBezTo>
                  <a:cubicBezTo>
                    <a:pt x="60" y="48"/>
                    <a:pt x="55" y="63"/>
                    <a:pt x="59" y="67"/>
                  </a:cubicBezTo>
                  <a:cubicBezTo>
                    <a:pt x="63" y="70"/>
                    <a:pt x="67" y="69"/>
                    <a:pt x="66" y="64"/>
                  </a:cubicBezTo>
                  <a:cubicBezTo>
                    <a:pt x="63" y="54"/>
                    <a:pt x="64" y="45"/>
                    <a:pt x="65" y="37"/>
                  </a:cubicBezTo>
                  <a:cubicBezTo>
                    <a:pt x="65" y="35"/>
                    <a:pt x="64" y="33"/>
                    <a:pt x="65" y="31"/>
                  </a:cubicBezTo>
                  <a:cubicBezTo>
                    <a:pt x="65" y="25"/>
                    <a:pt x="76" y="20"/>
                    <a:pt x="57" y="20"/>
                  </a:cubicBezTo>
                  <a:close/>
                  <a:moveTo>
                    <a:pt x="41" y="28"/>
                  </a:moveTo>
                  <a:cubicBezTo>
                    <a:pt x="43" y="28"/>
                    <a:pt x="48" y="27"/>
                    <a:pt x="51" y="25"/>
                  </a:cubicBezTo>
                  <a:cubicBezTo>
                    <a:pt x="53" y="23"/>
                    <a:pt x="57" y="26"/>
                    <a:pt x="58" y="31"/>
                  </a:cubicBezTo>
                  <a:cubicBezTo>
                    <a:pt x="58" y="34"/>
                    <a:pt x="57" y="37"/>
                    <a:pt x="54" y="39"/>
                  </a:cubicBezTo>
                  <a:cubicBezTo>
                    <a:pt x="49" y="43"/>
                    <a:pt x="45" y="43"/>
                    <a:pt x="41" y="39"/>
                  </a:cubicBezTo>
                  <a:cubicBezTo>
                    <a:pt x="40" y="34"/>
                    <a:pt x="40" y="30"/>
                    <a:pt x="4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" name="íŝļîḑê"/>
            <p:cNvSpPr/>
            <p:nvPr/>
          </p:nvSpPr>
          <p:spPr bwMode="auto">
            <a:xfrm>
              <a:off x="3054350" y="2955926"/>
              <a:ext cx="228600" cy="271463"/>
            </a:xfrm>
            <a:custGeom>
              <a:avLst/>
              <a:gdLst>
                <a:gd name="T0" fmla="*/ 29 w 69"/>
                <a:gd name="T1" fmla="*/ 79 h 82"/>
                <a:gd name="T2" fmla="*/ 24 w 69"/>
                <a:gd name="T3" fmla="*/ 39 h 82"/>
                <a:gd name="T4" fmla="*/ 14 w 69"/>
                <a:gd name="T5" fmla="*/ 35 h 82"/>
                <a:gd name="T6" fmla="*/ 9 w 69"/>
                <a:gd name="T7" fmla="*/ 30 h 82"/>
                <a:gd name="T8" fmla="*/ 16 w 69"/>
                <a:gd name="T9" fmla="*/ 14 h 82"/>
                <a:gd name="T10" fmla="*/ 34 w 69"/>
                <a:gd name="T11" fmla="*/ 7 h 82"/>
                <a:gd name="T12" fmla="*/ 37 w 69"/>
                <a:gd name="T13" fmla="*/ 28 h 82"/>
                <a:gd name="T14" fmla="*/ 68 w 69"/>
                <a:gd name="T15" fmla="*/ 16 h 82"/>
                <a:gd name="T16" fmla="*/ 27 w 69"/>
                <a:gd name="T17" fmla="*/ 53 h 82"/>
                <a:gd name="T18" fmla="*/ 52 w 69"/>
                <a:gd name="T19" fmla="*/ 61 h 82"/>
                <a:gd name="T20" fmla="*/ 59 w 69"/>
                <a:gd name="T21" fmla="*/ 44 h 82"/>
                <a:gd name="T22" fmla="*/ 53 w 69"/>
                <a:gd name="T23" fmla="*/ 42 h 82"/>
                <a:gd name="T24" fmla="*/ 44 w 69"/>
                <a:gd name="T25" fmla="*/ 30 h 82"/>
                <a:gd name="T26" fmla="*/ 43 w 69"/>
                <a:gd name="T27" fmla="*/ 50 h 82"/>
                <a:gd name="T28" fmla="*/ 36 w 69"/>
                <a:gd name="T29" fmla="*/ 61 h 82"/>
                <a:gd name="T30" fmla="*/ 52 w 69"/>
                <a:gd name="T31" fmla="*/ 61 h 82"/>
                <a:gd name="T32" fmla="*/ 38 w 69"/>
                <a:gd name="T33" fmla="*/ 46 h 82"/>
                <a:gd name="T34" fmla="*/ 46 w 69"/>
                <a:gd name="T35" fmla="*/ 40 h 82"/>
                <a:gd name="T36" fmla="*/ 17 w 69"/>
                <a:gd name="T37" fmla="*/ 48 h 82"/>
                <a:gd name="T38" fmla="*/ 14 w 69"/>
                <a:gd name="T39" fmla="*/ 44 h 82"/>
                <a:gd name="T40" fmla="*/ 8 w 69"/>
                <a:gd name="T41" fmla="*/ 48 h 82"/>
                <a:gd name="T42" fmla="*/ 5 w 69"/>
                <a:gd name="T43" fmla="*/ 37 h 82"/>
                <a:gd name="T44" fmla="*/ 3 w 69"/>
                <a:gd name="T45" fmla="*/ 55 h 82"/>
                <a:gd name="T46" fmla="*/ 22 w 69"/>
                <a:gd name="T47" fmla="*/ 45 h 82"/>
                <a:gd name="T48" fmla="*/ 17 w 69"/>
                <a:gd name="T49" fmla="*/ 48 h 82"/>
                <a:gd name="T50" fmla="*/ 17 w 69"/>
                <a:gd name="T51" fmla="*/ 25 h 82"/>
                <a:gd name="T52" fmla="*/ 24 w 69"/>
                <a:gd name="T53" fmla="*/ 27 h 82"/>
                <a:gd name="T54" fmla="*/ 32 w 69"/>
                <a:gd name="T55" fmla="*/ 21 h 82"/>
                <a:gd name="T56" fmla="*/ 31 w 69"/>
                <a:gd name="T57" fmla="*/ 16 h 82"/>
                <a:gd name="T58" fmla="*/ 26 w 69"/>
                <a:gd name="T59" fmla="*/ 16 h 82"/>
                <a:gd name="T60" fmla="*/ 22 w 69"/>
                <a:gd name="T61" fmla="*/ 13 h 82"/>
                <a:gd name="T62" fmla="*/ 17 w 69"/>
                <a:gd name="T63" fmla="*/ 21 h 82"/>
                <a:gd name="T64" fmla="*/ 26 w 69"/>
                <a:gd name="T65" fmla="*/ 37 h 82"/>
                <a:gd name="T66" fmla="*/ 31 w 69"/>
                <a:gd name="T67" fmla="*/ 3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" h="82">
                  <a:moveTo>
                    <a:pt x="32" y="72"/>
                  </a:moveTo>
                  <a:cubicBezTo>
                    <a:pt x="35" y="77"/>
                    <a:pt x="36" y="82"/>
                    <a:pt x="29" y="79"/>
                  </a:cubicBezTo>
                  <a:cubicBezTo>
                    <a:pt x="15" y="67"/>
                    <a:pt x="21" y="56"/>
                    <a:pt x="26" y="44"/>
                  </a:cubicBezTo>
                  <a:cubicBezTo>
                    <a:pt x="26" y="42"/>
                    <a:pt x="26" y="41"/>
                    <a:pt x="24" y="39"/>
                  </a:cubicBezTo>
                  <a:cubicBezTo>
                    <a:pt x="22" y="38"/>
                    <a:pt x="22" y="39"/>
                    <a:pt x="20" y="39"/>
                  </a:cubicBezTo>
                  <a:cubicBezTo>
                    <a:pt x="15" y="41"/>
                    <a:pt x="16" y="41"/>
                    <a:pt x="14" y="35"/>
                  </a:cubicBezTo>
                  <a:cubicBezTo>
                    <a:pt x="14" y="33"/>
                    <a:pt x="12" y="34"/>
                    <a:pt x="10" y="34"/>
                  </a:cubicBezTo>
                  <a:cubicBezTo>
                    <a:pt x="7" y="34"/>
                    <a:pt x="7" y="33"/>
                    <a:pt x="9" y="30"/>
                  </a:cubicBezTo>
                  <a:cubicBezTo>
                    <a:pt x="12" y="28"/>
                    <a:pt x="13" y="25"/>
                    <a:pt x="13" y="21"/>
                  </a:cubicBezTo>
                  <a:cubicBezTo>
                    <a:pt x="14" y="19"/>
                    <a:pt x="15" y="16"/>
                    <a:pt x="16" y="14"/>
                  </a:cubicBezTo>
                  <a:cubicBezTo>
                    <a:pt x="18" y="11"/>
                    <a:pt x="20" y="7"/>
                    <a:pt x="22" y="4"/>
                  </a:cubicBezTo>
                  <a:cubicBezTo>
                    <a:pt x="25" y="2"/>
                    <a:pt x="27" y="0"/>
                    <a:pt x="34" y="7"/>
                  </a:cubicBezTo>
                  <a:cubicBezTo>
                    <a:pt x="42" y="13"/>
                    <a:pt x="38" y="21"/>
                    <a:pt x="33" y="28"/>
                  </a:cubicBezTo>
                  <a:cubicBezTo>
                    <a:pt x="33" y="30"/>
                    <a:pt x="35" y="29"/>
                    <a:pt x="37" y="28"/>
                  </a:cubicBezTo>
                  <a:cubicBezTo>
                    <a:pt x="41" y="20"/>
                    <a:pt x="47" y="13"/>
                    <a:pt x="57" y="12"/>
                  </a:cubicBezTo>
                  <a:cubicBezTo>
                    <a:pt x="63" y="12"/>
                    <a:pt x="67" y="11"/>
                    <a:pt x="68" y="16"/>
                  </a:cubicBezTo>
                  <a:cubicBezTo>
                    <a:pt x="69" y="19"/>
                    <a:pt x="68" y="20"/>
                    <a:pt x="60" y="20"/>
                  </a:cubicBezTo>
                  <a:cubicBezTo>
                    <a:pt x="50" y="18"/>
                    <a:pt x="34" y="30"/>
                    <a:pt x="27" y="53"/>
                  </a:cubicBezTo>
                  <a:cubicBezTo>
                    <a:pt x="26" y="62"/>
                    <a:pt x="27" y="68"/>
                    <a:pt x="32" y="72"/>
                  </a:cubicBezTo>
                  <a:close/>
                  <a:moveTo>
                    <a:pt x="52" y="61"/>
                  </a:moveTo>
                  <a:cubicBezTo>
                    <a:pt x="52" y="68"/>
                    <a:pt x="58" y="63"/>
                    <a:pt x="59" y="59"/>
                  </a:cubicBezTo>
                  <a:cubicBezTo>
                    <a:pt x="60" y="52"/>
                    <a:pt x="54" y="48"/>
                    <a:pt x="59" y="44"/>
                  </a:cubicBezTo>
                  <a:cubicBezTo>
                    <a:pt x="66" y="23"/>
                    <a:pt x="55" y="25"/>
                    <a:pt x="55" y="30"/>
                  </a:cubicBezTo>
                  <a:cubicBezTo>
                    <a:pt x="56" y="34"/>
                    <a:pt x="55" y="38"/>
                    <a:pt x="53" y="42"/>
                  </a:cubicBezTo>
                  <a:cubicBezTo>
                    <a:pt x="51" y="44"/>
                    <a:pt x="49" y="44"/>
                    <a:pt x="50" y="41"/>
                  </a:cubicBezTo>
                  <a:cubicBezTo>
                    <a:pt x="50" y="35"/>
                    <a:pt x="50" y="29"/>
                    <a:pt x="44" y="30"/>
                  </a:cubicBezTo>
                  <a:cubicBezTo>
                    <a:pt x="39" y="33"/>
                    <a:pt x="32" y="48"/>
                    <a:pt x="33" y="52"/>
                  </a:cubicBezTo>
                  <a:cubicBezTo>
                    <a:pt x="35" y="58"/>
                    <a:pt x="41" y="55"/>
                    <a:pt x="43" y="50"/>
                  </a:cubicBezTo>
                  <a:cubicBezTo>
                    <a:pt x="45" y="47"/>
                    <a:pt x="49" y="51"/>
                    <a:pt x="46" y="53"/>
                  </a:cubicBezTo>
                  <a:cubicBezTo>
                    <a:pt x="41" y="56"/>
                    <a:pt x="38" y="58"/>
                    <a:pt x="36" y="61"/>
                  </a:cubicBezTo>
                  <a:cubicBezTo>
                    <a:pt x="34" y="69"/>
                    <a:pt x="43" y="65"/>
                    <a:pt x="45" y="61"/>
                  </a:cubicBezTo>
                  <a:cubicBezTo>
                    <a:pt x="49" y="54"/>
                    <a:pt x="51" y="56"/>
                    <a:pt x="52" y="61"/>
                  </a:cubicBezTo>
                  <a:close/>
                  <a:moveTo>
                    <a:pt x="42" y="38"/>
                  </a:moveTo>
                  <a:cubicBezTo>
                    <a:pt x="39" y="41"/>
                    <a:pt x="39" y="42"/>
                    <a:pt x="38" y="46"/>
                  </a:cubicBezTo>
                  <a:cubicBezTo>
                    <a:pt x="38" y="49"/>
                    <a:pt x="40" y="49"/>
                    <a:pt x="42" y="47"/>
                  </a:cubicBezTo>
                  <a:cubicBezTo>
                    <a:pt x="44" y="45"/>
                    <a:pt x="45" y="43"/>
                    <a:pt x="46" y="40"/>
                  </a:cubicBezTo>
                  <a:cubicBezTo>
                    <a:pt x="45" y="35"/>
                    <a:pt x="44" y="35"/>
                    <a:pt x="42" y="38"/>
                  </a:cubicBezTo>
                  <a:close/>
                  <a:moveTo>
                    <a:pt x="17" y="48"/>
                  </a:moveTo>
                  <a:cubicBezTo>
                    <a:pt x="17" y="50"/>
                    <a:pt x="15" y="50"/>
                    <a:pt x="15" y="50"/>
                  </a:cubicBezTo>
                  <a:cubicBezTo>
                    <a:pt x="12" y="50"/>
                    <a:pt x="13" y="46"/>
                    <a:pt x="14" y="44"/>
                  </a:cubicBezTo>
                  <a:cubicBezTo>
                    <a:pt x="15" y="42"/>
                    <a:pt x="15" y="42"/>
                    <a:pt x="14" y="41"/>
                  </a:cubicBezTo>
                  <a:cubicBezTo>
                    <a:pt x="11" y="38"/>
                    <a:pt x="10" y="48"/>
                    <a:pt x="8" y="48"/>
                  </a:cubicBezTo>
                  <a:cubicBezTo>
                    <a:pt x="2" y="51"/>
                    <a:pt x="4" y="44"/>
                    <a:pt x="7" y="41"/>
                  </a:cubicBezTo>
                  <a:cubicBezTo>
                    <a:pt x="9" y="40"/>
                    <a:pt x="7" y="36"/>
                    <a:pt x="5" y="37"/>
                  </a:cubicBezTo>
                  <a:cubicBezTo>
                    <a:pt x="2" y="38"/>
                    <a:pt x="0" y="47"/>
                    <a:pt x="0" y="47"/>
                  </a:cubicBezTo>
                  <a:cubicBezTo>
                    <a:pt x="0" y="52"/>
                    <a:pt x="1" y="54"/>
                    <a:pt x="3" y="55"/>
                  </a:cubicBezTo>
                  <a:cubicBezTo>
                    <a:pt x="8" y="57"/>
                    <a:pt x="12" y="57"/>
                    <a:pt x="14" y="58"/>
                  </a:cubicBezTo>
                  <a:cubicBezTo>
                    <a:pt x="19" y="58"/>
                    <a:pt x="23" y="49"/>
                    <a:pt x="22" y="45"/>
                  </a:cubicBezTo>
                  <a:cubicBezTo>
                    <a:pt x="22" y="42"/>
                    <a:pt x="19" y="43"/>
                    <a:pt x="18" y="44"/>
                  </a:cubicBezTo>
                  <a:cubicBezTo>
                    <a:pt x="17" y="46"/>
                    <a:pt x="17" y="48"/>
                    <a:pt x="17" y="48"/>
                  </a:cubicBezTo>
                  <a:close/>
                  <a:moveTo>
                    <a:pt x="17" y="21"/>
                  </a:moveTo>
                  <a:cubicBezTo>
                    <a:pt x="17" y="22"/>
                    <a:pt x="16" y="24"/>
                    <a:pt x="17" y="25"/>
                  </a:cubicBezTo>
                  <a:cubicBezTo>
                    <a:pt x="22" y="28"/>
                    <a:pt x="18" y="24"/>
                    <a:pt x="22" y="22"/>
                  </a:cubicBezTo>
                  <a:cubicBezTo>
                    <a:pt x="23" y="21"/>
                    <a:pt x="24" y="21"/>
                    <a:pt x="24" y="27"/>
                  </a:cubicBezTo>
                  <a:cubicBezTo>
                    <a:pt x="24" y="29"/>
                    <a:pt x="28" y="30"/>
                    <a:pt x="30" y="27"/>
                  </a:cubicBezTo>
                  <a:cubicBezTo>
                    <a:pt x="30" y="25"/>
                    <a:pt x="31" y="23"/>
                    <a:pt x="32" y="21"/>
                  </a:cubicBezTo>
                  <a:cubicBezTo>
                    <a:pt x="34" y="20"/>
                    <a:pt x="35" y="20"/>
                    <a:pt x="34" y="18"/>
                  </a:cubicBezTo>
                  <a:cubicBezTo>
                    <a:pt x="33" y="16"/>
                    <a:pt x="32" y="15"/>
                    <a:pt x="31" y="16"/>
                  </a:cubicBezTo>
                  <a:cubicBezTo>
                    <a:pt x="29" y="17"/>
                    <a:pt x="30" y="19"/>
                    <a:pt x="28" y="19"/>
                  </a:cubicBezTo>
                  <a:cubicBezTo>
                    <a:pt x="26" y="20"/>
                    <a:pt x="26" y="18"/>
                    <a:pt x="26" y="16"/>
                  </a:cubicBezTo>
                  <a:cubicBezTo>
                    <a:pt x="26" y="16"/>
                    <a:pt x="27" y="15"/>
                    <a:pt x="27" y="14"/>
                  </a:cubicBezTo>
                  <a:cubicBezTo>
                    <a:pt x="29" y="9"/>
                    <a:pt x="24" y="9"/>
                    <a:pt x="22" y="13"/>
                  </a:cubicBezTo>
                  <a:cubicBezTo>
                    <a:pt x="21" y="14"/>
                    <a:pt x="20" y="15"/>
                    <a:pt x="19" y="16"/>
                  </a:cubicBezTo>
                  <a:cubicBezTo>
                    <a:pt x="18" y="19"/>
                    <a:pt x="17" y="18"/>
                    <a:pt x="17" y="21"/>
                  </a:cubicBezTo>
                  <a:close/>
                  <a:moveTo>
                    <a:pt x="27" y="33"/>
                  </a:moveTo>
                  <a:cubicBezTo>
                    <a:pt x="26" y="35"/>
                    <a:pt x="25" y="36"/>
                    <a:pt x="26" y="37"/>
                  </a:cubicBezTo>
                  <a:cubicBezTo>
                    <a:pt x="26" y="39"/>
                    <a:pt x="27" y="39"/>
                    <a:pt x="28" y="39"/>
                  </a:cubicBezTo>
                  <a:cubicBezTo>
                    <a:pt x="30" y="38"/>
                    <a:pt x="30" y="37"/>
                    <a:pt x="31" y="35"/>
                  </a:cubicBezTo>
                  <a:cubicBezTo>
                    <a:pt x="32" y="32"/>
                    <a:pt x="31" y="32"/>
                    <a:pt x="2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" name="iṡlîde"/>
            <p:cNvSpPr/>
            <p:nvPr/>
          </p:nvSpPr>
          <p:spPr bwMode="auto">
            <a:xfrm>
              <a:off x="4991100" y="3776663"/>
              <a:ext cx="198438" cy="207963"/>
            </a:xfrm>
            <a:custGeom>
              <a:avLst/>
              <a:gdLst>
                <a:gd name="T0" fmla="*/ 123 w 125"/>
                <a:gd name="T1" fmla="*/ 0 h 131"/>
                <a:gd name="T2" fmla="*/ 91 w 125"/>
                <a:gd name="T3" fmla="*/ 0 h 131"/>
                <a:gd name="T4" fmla="*/ 64 w 125"/>
                <a:gd name="T5" fmla="*/ 46 h 131"/>
                <a:gd name="T6" fmla="*/ 37 w 125"/>
                <a:gd name="T7" fmla="*/ 0 h 131"/>
                <a:gd name="T8" fmla="*/ 2 w 125"/>
                <a:gd name="T9" fmla="*/ 0 h 131"/>
                <a:gd name="T10" fmla="*/ 46 w 125"/>
                <a:gd name="T11" fmla="*/ 64 h 131"/>
                <a:gd name="T12" fmla="*/ 0 w 125"/>
                <a:gd name="T13" fmla="*/ 131 h 131"/>
                <a:gd name="T14" fmla="*/ 29 w 125"/>
                <a:gd name="T15" fmla="*/ 131 h 131"/>
                <a:gd name="T16" fmla="*/ 60 w 125"/>
                <a:gd name="T17" fmla="*/ 81 h 131"/>
                <a:gd name="T18" fmla="*/ 89 w 125"/>
                <a:gd name="T19" fmla="*/ 131 h 131"/>
                <a:gd name="T20" fmla="*/ 125 w 125"/>
                <a:gd name="T21" fmla="*/ 131 h 131"/>
                <a:gd name="T22" fmla="*/ 79 w 125"/>
                <a:gd name="T23" fmla="*/ 64 h 131"/>
                <a:gd name="T24" fmla="*/ 123 w 125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31">
                  <a:moveTo>
                    <a:pt x="123" y="0"/>
                  </a:moveTo>
                  <a:lnTo>
                    <a:pt x="91" y="0"/>
                  </a:lnTo>
                  <a:lnTo>
                    <a:pt x="64" y="46"/>
                  </a:lnTo>
                  <a:lnTo>
                    <a:pt x="37" y="0"/>
                  </a:lnTo>
                  <a:lnTo>
                    <a:pt x="2" y="0"/>
                  </a:lnTo>
                  <a:lnTo>
                    <a:pt x="46" y="64"/>
                  </a:lnTo>
                  <a:lnTo>
                    <a:pt x="0" y="131"/>
                  </a:lnTo>
                  <a:lnTo>
                    <a:pt x="29" y="131"/>
                  </a:lnTo>
                  <a:lnTo>
                    <a:pt x="60" y="81"/>
                  </a:lnTo>
                  <a:lnTo>
                    <a:pt x="89" y="131"/>
                  </a:lnTo>
                  <a:lnTo>
                    <a:pt x="125" y="131"/>
                  </a:lnTo>
                  <a:lnTo>
                    <a:pt x="79" y="64"/>
                  </a:ln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" name="îś1iďê"/>
            <p:cNvSpPr/>
            <p:nvPr/>
          </p:nvSpPr>
          <p:spPr bwMode="auto">
            <a:xfrm>
              <a:off x="5211763" y="3776663"/>
              <a:ext cx="42863" cy="2079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" name="îŝļiďè"/>
            <p:cNvSpPr/>
            <p:nvPr/>
          </p:nvSpPr>
          <p:spPr bwMode="auto">
            <a:xfrm>
              <a:off x="5287963" y="3776663"/>
              <a:ext cx="39688" cy="76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" name="íṣḷíḑê"/>
            <p:cNvSpPr/>
            <p:nvPr/>
          </p:nvSpPr>
          <p:spPr bwMode="auto">
            <a:xfrm>
              <a:off x="5343525" y="3776663"/>
              <a:ext cx="201613" cy="207963"/>
            </a:xfrm>
            <a:custGeom>
              <a:avLst/>
              <a:gdLst>
                <a:gd name="T0" fmla="*/ 48 w 127"/>
                <a:gd name="T1" fmla="*/ 0 h 131"/>
                <a:gd name="T2" fmla="*/ 0 w 127"/>
                <a:gd name="T3" fmla="*/ 131 h 131"/>
                <a:gd name="T4" fmla="*/ 27 w 127"/>
                <a:gd name="T5" fmla="*/ 131 h 131"/>
                <a:gd name="T6" fmla="*/ 38 w 127"/>
                <a:gd name="T7" fmla="*/ 104 h 131"/>
                <a:gd name="T8" fmla="*/ 90 w 127"/>
                <a:gd name="T9" fmla="*/ 104 h 131"/>
                <a:gd name="T10" fmla="*/ 98 w 127"/>
                <a:gd name="T11" fmla="*/ 131 h 131"/>
                <a:gd name="T12" fmla="*/ 127 w 127"/>
                <a:gd name="T13" fmla="*/ 131 h 131"/>
                <a:gd name="T14" fmla="*/ 81 w 127"/>
                <a:gd name="T15" fmla="*/ 0 h 131"/>
                <a:gd name="T16" fmla="*/ 48 w 127"/>
                <a:gd name="T17" fmla="*/ 0 h 131"/>
                <a:gd name="T18" fmla="*/ 44 w 127"/>
                <a:gd name="T19" fmla="*/ 81 h 131"/>
                <a:gd name="T20" fmla="*/ 63 w 127"/>
                <a:gd name="T21" fmla="*/ 25 h 131"/>
                <a:gd name="T22" fmla="*/ 65 w 127"/>
                <a:gd name="T23" fmla="*/ 25 h 131"/>
                <a:gd name="T24" fmla="*/ 81 w 127"/>
                <a:gd name="T25" fmla="*/ 81 h 131"/>
                <a:gd name="T26" fmla="*/ 44 w 127"/>
                <a:gd name="T27" fmla="*/ 8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131">
                  <a:moveTo>
                    <a:pt x="48" y="0"/>
                  </a:moveTo>
                  <a:lnTo>
                    <a:pt x="0" y="131"/>
                  </a:lnTo>
                  <a:lnTo>
                    <a:pt x="27" y="131"/>
                  </a:lnTo>
                  <a:lnTo>
                    <a:pt x="38" y="104"/>
                  </a:lnTo>
                  <a:lnTo>
                    <a:pt x="90" y="104"/>
                  </a:lnTo>
                  <a:lnTo>
                    <a:pt x="98" y="131"/>
                  </a:lnTo>
                  <a:lnTo>
                    <a:pt x="127" y="131"/>
                  </a:lnTo>
                  <a:lnTo>
                    <a:pt x="81" y="0"/>
                  </a:lnTo>
                  <a:lnTo>
                    <a:pt x="48" y="0"/>
                  </a:lnTo>
                  <a:close/>
                  <a:moveTo>
                    <a:pt x="44" y="81"/>
                  </a:moveTo>
                  <a:lnTo>
                    <a:pt x="63" y="25"/>
                  </a:lnTo>
                  <a:lnTo>
                    <a:pt x="65" y="25"/>
                  </a:lnTo>
                  <a:lnTo>
                    <a:pt x="81" y="81"/>
                  </a:lnTo>
                  <a:lnTo>
                    <a:pt x="4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" name="îṥlíḍê"/>
            <p:cNvSpPr/>
            <p:nvPr/>
          </p:nvSpPr>
          <p:spPr bwMode="auto">
            <a:xfrm>
              <a:off x="5568950" y="3776663"/>
              <a:ext cx="187325" cy="207963"/>
            </a:xfrm>
            <a:custGeom>
              <a:avLst/>
              <a:gdLst>
                <a:gd name="T0" fmla="*/ 91 w 118"/>
                <a:gd name="T1" fmla="*/ 104 h 131"/>
                <a:gd name="T2" fmla="*/ 91 w 118"/>
                <a:gd name="T3" fmla="*/ 104 h 131"/>
                <a:gd name="T4" fmla="*/ 41 w 118"/>
                <a:gd name="T5" fmla="*/ 0 h 131"/>
                <a:gd name="T6" fmla="*/ 0 w 118"/>
                <a:gd name="T7" fmla="*/ 0 h 131"/>
                <a:gd name="T8" fmla="*/ 0 w 118"/>
                <a:gd name="T9" fmla="*/ 131 h 131"/>
                <a:gd name="T10" fmla="*/ 24 w 118"/>
                <a:gd name="T11" fmla="*/ 131 h 131"/>
                <a:gd name="T12" fmla="*/ 24 w 118"/>
                <a:gd name="T13" fmla="*/ 23 h 131"/>
                <a:gd name="T14" fmla="*/ 27 w 118"/>
                <a:gd name="T15" fmla="*/ 23 h 131"/>
                <a:gd name="T16" fmla="*/ 76 w 118"/>
                <a:gd name="T17" fmla="*/ 131 h 131"/>
                <a:gd name="T18" fmla="*/ 118 w 118"/>
                <a:gd name="T19" fmla="*/ 131 h 131"/>
                <a:gd name="T20" fmla="*/ 118 w 118"/>
                <a:gd name="T21" fmla="*/ 0 h 131"/>
                <a:gd name="T22" fmla="*/ 91 w 118"/>
                <a:gd name="T23" fmla="*/ 0 h 131"/>
                <a:gd name="T24" fmla="*/ 91 w 118"/>
                <a:gd name="T25" fmla="*/ 10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31">
                  <a:moveTo>
                    <a:pt x="91" y="104"/>
                  </a:moveTo>
                  <a:lnTo>
                    <a:pt x="91" y="104"/>
                  </a:lnTo>
                  <a:lnTo>
                    <a:pt x="41" y="0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24" y="131"/>
                  </a:lnTo>
                  <a:lnTo>
                    <a:pt x="24" y="23"/>
                  </a:lnTo>
                  <a:lnTo>
                    <a:pt x="27" y="23"/>
                  </a:lnTo>
                  <a:lnTo>
                    <a:pt x="76" y="131"/>
                  </a:lnTo>
                  <a:lnTo>
                    <a:pt x="118" y="131"/>
                  </a:lnTo>
                  <a:lnTo>
                    <a:pt x="118" y="0"/>
                  </a:lnTo>
                  <a:lnTo>
                    <a:pt x="91" y="0"/>
                  </a:lnTo>
                  <a:lnTo>
                    <a:pt x="91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" name="ïŝ1ïḍé"/>
            <p:cNvSpPr/>
            <p:nvPr/>
          </p:nvSpPr>
          <p:spPr bwMode="auto">
            <a:xfrm>
              <a:off x="5854700" y="3776663"/>
              <a:ext cx="139700" cy="211138"/>
            </a:xfrm>
            <a:custGeom>
              <a:avLst/>
              <a:gdLst>
                <a:gd name="T0" fmla="*/ 29 w 42"/>
                <a:gd name="T1" fmla="*/ 42 h 64"/>
                <a:gd name="T2" fmla="*/ 29 w 42"/>
                <a:gd name="T3" fmla="*/ 43 h 64"/>
                <a:gd name="T4" fmla="*/ 21 w 42"/>
                <a:gd name="T5" fmla="*/ 55 h 64"/>
                <a:gd name="T6" fmla="*/ 13 w 42"/>
                <a:gd name="T7" fmla="*/ 43 h 64"/>
                <a:gd name="T8" fmla="*/ 0 w 42"/>
                <a:gd name="T9" fmla="*/ 43 h 64"/>
                <a:gd name="T10" fmla="*/ 21 w 42"/>
                <a:gd name="T11" fmla="*/ 64 h 64"/>
                <a:gd name="T12" fmla="*/ 42 w 42"/>
                <a:gd name="T13" fmla="*/ 43 h 64"/>
                <a:gd name="T14" fmla="*/ 42 w 42"/>
                <a:gd name="T15" fmla="*/ 0 h 64"/>
                <a:gd name="T16" fmla="*/ 29 w 42"/>
                <a:gd name="T17" fmla="*/ 0 h 64"/>
                <a:gd name="T18" fmla="*/ 29 w 42"/>
                <a:gd name="T19" fmla="*/ 4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64">
                  <a:moveTo>
                    <a:pt x="29" y="42"/>
                  </a:moveTo>
                  <a:cubicBezTo>
                    <a:pt x="29" y="42"/>
                    <a:pt x="29" y="43"/>
                    <a:pt x="29" y="43"/>
                  </a:cubicBezTo>
                  <a:cubicBezTo>
                    <a:pt x="28" y="51"/>
                    <a:pt x="26" y="55"/>
                    <a:pt x="21" y="55"/>
                  </a:cubicBezTo>
                  <a:cubicBezTo>
                    <a:pt x="16" y="55"/>
                    <a:pt x="13" y="51"/>
                    <a:pt x="13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7"/>
                    <a:pt x="8" y="64"/>
                    <a:pt x="21" y="64"/>
                  </a:cubicBezTo>
                  <a:cubicBezTo>
                    <a:pt x="35" y="64"/>
                    <a:pt x="42" y="56"/>
                    <a:pt x="42" y="4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29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" name="ïṩľïḑé"/>
            <p:cNvSpPr/>
            <p:nvPr/>
          </p:nvSpPr>
          <p:spPr bwMode="auto">
            <a:xfrm>
              <a:off x="6029325" y="3776663"/>
              <a:ext cx="46038" cy="2079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" name="ï$ļîḑê"/>
            <p:cNvSpPr/>
            <p:nvPr/>
          </p:nvSpPr>
          <p:spPr bwMode="auto">
            <a:xfrm>
              <a:off x="6096000" y="3776663"/>
              <a:ext cx="201613" cy="207963"/>
            </a:xfrm>
            <a:custGeom>
              <a:avLst/>
              <a:gdLst>
                <a:gd name="T0" fmla="*/ 48 w 127"/>
                <a:gd name="T1" fmla="*/ 0 h 131"/>
                <a:gd name="T2" fmla="*/ 0 w 127"/>
                <a:gd name="T3" fmla="*/ 131 h 131"/>
                <a:gd name="T4" fmla="*/ 27 w 127"/>
                <a:gd name="T5" fmla="*/ 131 h 131"/>
                <a:gd name="T6" fmla="*/ 37 w 127"/>
                <a:gd name="T7" fmla="*/ 104 h 131"/>
                <a:gd name="T8" fmla="*/ 89 w 127"/>
                <a:gd name="T9" fmla="*/ 104 h 131"/>
                <a:gd name="T10" fmla="*/ 98 w 127"/>
                <a:gd name="T11" fmla="*/ 131 h 131"/>
                <a:gd name="T12" fmla="*/ 127 w 127"/>
                <a:gd name="T13" fmla="*/ 131 h 131"/>
                <a:gd name="T14" fmla="*/ 81 w 127"/>
                <a:gd name="T15" fmla="*/ 0 h 131"/>
                <a:gd name="T16" fmla="*/ 48 w 127"/>
                <a:gd name="T17" fmla="*/ 0 h 131"/>
                <a:gd name="T18" fmla="*/ 44 w 127"/>
                <a:gd name="T19" fmla="*/ 81 h 131"/>
                <a:gd name="T20" fmla="*/ 62 w 127"/>
                <a:gd name="T21" fmla="*/ 25 h 131"/>
                <a:gd name="T22" fmla="*/ 64 w 127"/>
                <a:gd name="T23" fmla="*/ 25 h 131"/>
                <a:gd name="T24" fmla="*/ 81 w 127"/>
                <a:gd name="T25" fmla="*/ 81 h 131"/>
                <a:gd name="T26" fmla="*/ 44 w 127"/>
                <a:gd name="T27" fmla="*/ 8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131">
                  <a:moveTo>
                    <a:pt x="48" y="0"/>
                  </a:moveTo>
                  <a:lnTo>
                    <a:pt x="0" y="131"/>
                  </a:lnTo>
                  <a:lnTo>
                    <a:pt x="27" y="131"/>
                  </a:lnTo>
                  <a:lnTo>
                    <a:pt x="37" y="104"/>
                  </a:lnTo>
                  <a:lnTo>
                    <a:pt x="89" y="104"/>
                  </a:lnTo>
                  <a:lnTo>
                    <a:pt x="98" y="131"/>
                  </a:lnTo>
                  <a:lnTo>
                    <a:pt x="127" y="131"/>
                  </a:lnTo>
                  <a:lnTo>
                    <a:pt x="81" y="0"/>
                  </a:lnTo>
                  <a:lnTo>
                    <a:pt x="48" y="0"/>
                  </a:lnTo>
                  <a:close/>
                  <a:moveTo>
                    <a:pt x="44" y="81"/>
                  </a:moveTo>
                  <a:lnTo>
                    <a:pt x="62" y="25"/>
                  </a:lnTo>
                  <a:lnTo>
                    <a:pt x="64" y="25"/>
                  </a:lnTo>
                  <a:lnTo>
                    <a:pt x="81" y="81"/>
                  </a:lnTo>
                  <a:lnTo>
                    <a:pt x="44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1" name="ïsḻidê"/>
            <p:cNvSpPr/>
            <p:nvPr/>
          </p:nvSpPr>
          <p:spPr bwMode="auto">
            <a:xfrm>
              <a:off x="6313488" y="3773488"/>
              <a:ext cx="198438" cy="214313"/>
            </a:xfrm>
            <a:custGeom>
              <a:avLst/>
              <a:gdLst>
                <a:gd name="T0" fmla="*/ 30 w 60"/>
                <a:gd name="T1" fmla="*/ 0 h 65"/>
                <a:gd name="T2" fmla="*/ 0 w 60"/>
                <a:gd name="T3" fmla="*/ 33 h 65"/>
                <a:gd name="T4" fmla="*/ 30 w 60"/>
                <a:gd name="T5" fmla="*/ 65 h 65"/>
                <a:gd name="T6" fmla="*/ 60 w 60"/>
                <a:gd name="T7" fmla="*/ 33 h 65"/>
                <a:gd name="T8" fmla="*/ 30 w 60"/>
                <a:gd name="T9" fmla="*/ 0 h 65"/>
                <a:gd name="T10" fmla="*/ 30 w 60"/>
                <a:gd name="T11" fmla="*/ 56 h 65"/>
                <a:gd name="T12" fmla="*/ 14 w 60"/>
                <a:gd name="T13" fmla="*/ 33 h 65"/>
                <a:gd name="T14" fmla="*/ 30 w 60"/>
                <a:gd name="T15" fmla="*/ 10 h 65"/>
                <a:gd name="T16" fmla="*/ 46 w 60"/>
                <a:gd name="T17" fmla="*/ 33 h 65"/>
                <a:gd name="T18" fmla="*/ 30 w 60"/>
                <a:gd name="T1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5">
                  <a:moveTo>
                    <a:pt x="30" y="0"/>
                  </a:moveTo>
                  <a:cubicBezTo>
                    <a:pt x="10" y="0"/>
                    <a:pt x="0" y="11"/>
                    <a:pt x="0" y="33"/>
                  </a:cubicBezTo>
                  <a:cubicBezTo>
                    <a:pt x="0" y="54"/>
                    <a:pt x="10" y="65"/>
                    <a:pt x="30" y="65"/>
                  </a:cubicBezTo>
                  <a:cubicBezTo>
                    <a:pt x="49" y="65"/>
                    <a:pt x="59" y="54"/>
                    <a:pt x="60" y="33"/>
                  </a:cubicBezTo>
                  <a:cubicBezTo>
                    <a:pt x="59" y="11"/>
                    <a:pt x="49" y="0"/>
                    <a:pt x="30" y="0"/>
                  </a:cubicBezTo>
                  <a:close/>
                  <a:moveTo>
                    <a:pt x="30" y="56"/>
                  </a:moveTo>
                  <a:cubicBezTo>
                    <a:pt x="19" y="56"/>
                    <a:pt x="14" y="48"/>
                    <a:pt x="14" y="33"/>
                  </a:cubicBezTo>
                  <a:cubicBezTo>
                    <a:pt x="14" y="17"/>
                    <a:pt x="19" y="10"/>
                    <a:pt x="30" y="10"/>
                  </a:cubicBezTo>
                  <a:cubicBezTo>
                    <a:pt x="40" y="10"/>
                    <a:pt x="46" y="17"/>
                    <a:pt x="46" y="33"/>
                  </a:cubicBezTo>
                  <a:cubicBezTo>
                    <a:pt x="46" y="48"/>
                    <a:pt x="40" y="56"/>
                    <a:pt x="3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2" name="išḻídé"/>
            <p:cNvSpPr/>
            <p:nvPr/>
          </p:nvSpPr>
          <p:spPr bwMode="auto">
            <a:xfrm>
              <a:off x="6527800" y="3776663"/>
              <a:ext cx="168275" cy="207963"/>
            </a:xfrm>
            <a:custGeom>
              <a:avLst/>
              <a:gdLst>
                <a:gd name="T0" fmla="*/ 0 w 106"/>
                <a:gd name="T1" fmla="*/ 23 h 131"/>
                <a:gd name="T2" fmla="*/ 40 w 106"/>
                <a:gd name="T3" fmla="*/ 23 h 131"/>
                <a:gd name="T4" fmla="*/ 40 w 106"/>
                <a:gd name="T5" fmla="*/ 131 h 131"/>
                <a:gd name="T6" fmla="*/ 67 w 106"/>
                <a:gd name="T7" fmla="*/ 131 h 131"/>
                <a:gd name="T8" fmla="*/ 67 w 106"/>
                <a:gd name="T9" fmla="*/ 23 h 131"/>
                <a:gd name="T10" fmla="*/ 106 w 106"/>
                <a:gd name="T11" fmla="*/ 23 h 131"/>
                <a:gd name="T12" fmla="*/ 106 w 106"/>
                <a:gd name="T13" fmla="*/ 0 h 131"/>
                <a:gd name="T14" fmla="*/ 0 w 106"/>
                <a:gd name="T15" fmla="*/ 0 h 131"/>
                <a:gd name="T16" fmla="*/ 0 w 106"/>
                <a:gd name="T17" fmla="*/ 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31">
                  <a:moveTo>
                    <a:pt x="0" y="23"/>
                  </a:moveTo>
                  <a:lnTo>
                    <a:pt x="40" y="23"/>
                  </a:lnTo>
                  <a:lnTo>
                    <a:pt x="40" y="131"/>
                  </a:lnTo>
                  <a:lnTo>
                    <a:pt x="67" y="131"/>
                  </a:lnTo>
                  <a:lnTo>
                    <a:pt x="67" y="23"/>
                  </a:lnTo>
                  <a:lnTo>
                    <a:pt x="106" y="23"/>
                  </a:lnTo>
                  <a:lnTo>
                    <a:pt x="106" y="0"/>
                  </a:ln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3" name="ïṡḷidè"/>
            <p:cNvSpPr/>
            <p:nvPr/>
          </p:nvSpPr>
          <p:spPr bwMode="auto">
            <a:xfrm>
              <a:off x="6711950" y="3773488"/>
              <a:ext cx="198438" cy="214313"/>
            </a:xfrm>
            <a:custGeom>
              <a:avLst/>
              <a:gdLst>
                <a:gd name="T0" fmla="*/ 30 w 60"/>
                <a:gd name="T1" fmla="*/ 0 h 65"/>
                <a:gd name="T2" fmla="*/ 0 w 60"/>
                <a:gd name="T3" fmla="*/ 33 h 65"/>
                <a:gd name="T4" fmla="*/ 30 w 60"/>
                <a:gd name="T5" fmla="*/ 65 h 65"/>
                <a:gd name="T6" fmla="*/ 60 w 60"/>
                <a:gd name="T7" fmla="*/ 33 h 65"/>
                <a:gd name="T8" fmla="*/ 30 w 60"/>
                <a:gd name="T9" fmla="*/ 0 h 65"/>
                <a:gd name="T10" fmla="*/ 30 w 60"/>
                <a:gd name="T11" fmla="*/ 56 h 65"/>
                <a:gd name="T12" fmla="*/ 14 w 60"/>
                <a:gd name="T13" fmla="*/ 33 h 65"/>
                <a:gd name="T14" fmla="*/ 30 w 60"/>
                <a:gd name="T15" fmla="*/ 10 h 65"/>
                <a:gd name="T16" fmla="*/ 46 w 60"/>
                <a:gd name="T17" fmla="*/ 33 h 65"/>
                <a:gd name="T18" fmla="*/ 30 w 60"/>
                <a:gd name="T1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5">
                  <a:moveTo>
                    <a:pt x="30" y="0"/>
                  </a:moveTo>
                  <a:cubicBezTo>
                    <a:pt x="11" y="0"/>
                    <a:pt x="1" y="11"/>
                    <a:pt x="0" y="33"/>
                  </a:cubicBezTo>
                  <a:cubicBezTo>
                    <a:pt x="0" y="54"/>
                    <a:pt x="10" y="65"/>
                    <a:pt x="30" y="65"/>
                  </a:cubicBezTo>
                  <a:cubicBezTo>
                    <a:pt x="50" y="65"/>
                    <a:pt x="60" y="54"/>
                    <a:pt x="60" y="33"/>
                  </a:cubicBezTo>
                  <a:cubicBezTo>
                    <a:pt x="60" y="11"/>
                    <a:pt x="50" y="0"/>
                    <a:pt x="30" y="0"/>
                  </a:cubicBezTo>
                  <a:close/>
                  <a:moveTo>
                    <a:pt x="30" y="56"/>
                  </a:moveTo>
                  <a:cubicBezTo>
                    <a:pt x="20" y="56"/>
                    <a:pt x="14" y="48"/>
                    <a:pt x="14" y="33"/>
                  </a:cubicBezTo>
                  <a:cubicBezTo>
                    <a:pt x="14" y="17"/>
                    <a:pt x="20" y="10"/>
                    <a:pt x="30" y="10"/>
                  </a:cubicBezTo>
                  <a:cubicBezTo>
                    <a:pt x="41" y="10"/>
                    <a:pt x="46" y="17"/>
                    <a:pt x="46" y="33"/>
                  </a:cubicBezTo>
                  <a:cubicBezTo>
                    <a:pt x="46" y="48"/>
                    <a:pt x="41" y="56"/>
                    <a:pt x="3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" name="ïšľïḋè"/>
            <p:cNvSpPr/>
            <p:nvPr/>
          </p:nvSpPr>
          <p:spPr bwMode="auto">
            <a:xfrm>
              <a:off x="6943725" y="3776663"/>
              <a:ext cx="187325" cy="207963"/>
            </a:xfrm>
            <a:custGeom>
              <a:avLst/>
              <a:gdLst>
                <a:gd name="T0" fmla="*/ 91 w 118"/>
                <a:gd name="T1" fmla="*/ 104 h 131"/>
                <a:gd name="T2" fmla="*/ 91 w 118"/>
                <a:gd name="T3" fmla="*/ 104 h 131"/>
                <a:gd name="T4" fmla="*/ 41 w 118"/>
                <a:gd name="T5" fmla="*/ 0 h 131"/>
                <a:gd name="T6" fmla="*/ 0 w 118"/>
                <a:gd name="T7" fmla="*/ 0 h 131"/>
                <a:gd name="T8" fmla="*/ 0 w 118"/>
                <a:gd name="T9" fmla="*/ 131 h 131"/>
                <a:gd name="T10" fmla="*/ 27 w 118"/>
                <a:gd name="T11" fmla="*/ 131 h 131"/>
                <a:gd name="T12" fmla="*/ 27 w 118"/>
                <a:gd name="T13" fmla="*/ 23 h 131"/>
                <a:gd name="T14" fmla="*/ 27 w 118"/>
                <a:gd name="T15" fmla="*/ 23 h 131"/>
                <a:gd name="T16" fmla="*/ 79 w 118"/>
                <a:gd name="T17" fmla="*/ 131 h 131"/>
                <a:gd name="T18" fmla="*/ 118 w 118"/>
                <a:gd name="T19" fmla="*/ 131 h 131"/>
                <a:gd name="T20" fmla="*/ 118 w 118"/>
                <a:gd name="T21" fmla="*/ 0 h 131"/>
                <a:gd name="T22" fmla="*/ 91 w 118"/>
                <a:gd name="T23" fmla="*/ 0 h 131"/>
                <a:gd name="T24" fmla="*/ 91 w 118"/>
                <a:gd name="T25" fmla="*/ 10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31">
                  <a:moveTo>
                    <a:pt x="91" y="104"/>
                  </a:moveTo>
                  <a:lnTo>
                    <a:pt x="91" y="104"/>
                  </a:lnTo>
                  <a:lnTo>
                    <a:pt x="41" y="0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27" y="131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79" y="131"/>
                  </a:lnTo>
                  <a:lnTo>
                    <a:pt x="118" y="131"/>
                  </a:lnTo>
                  <a:lnTo>
                    <a:pt x="118" y="0"/>
                  </a:lnTo>
                  <a:lnTo>
                    <a:pt x="91" y="0"/>
                  </a:lnTo>
                  <a:lnTo>
                    <a:pt x="91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" name="ïṣ1iḑè"/>
            <p:cNvSpPr/>
            <p:nvPr/>
          </p:nvSpPr>
          <p:spPr bwMode="auto">
            <a:xfrm>
              <a:off x="7161213" y="3773488"/>
              <a:ext cx="195263" cy="214313"/>
            </a:xfrm>
            <a:custGeom>
              <a:avLst/>
              <a:gdLst>
                <a:gd name="T0" fmla="*/ 32 w 59"/>
                <a:gd name="T1" fmla="*/ 10 h 65"/>
                <a:gd name="T2" fmla="*/ 44 w 59"/>
                <a:gd name="T3" fmla="*/ 20 h 65"/>
                <a:gd name="T4" fmla="*/ 59 w 59"/>
                <a:gd name="T5" fmla="*/ 20 h 65"/>
                <a:gd name="T6" fmla="*/ 29 w 59"/>
                <a:gd name="T7" fmla="*/ 0 h 65"/>
                <a:gd name="T8" fmla="*/ 0 w 59"/>
                <a:gd name="T9" fmla="*/ 33 h 65"/>
                <a:gd name="T10" fmla="*/ 29 w 59"/>
                <a:gd name="T11" fmla="*/ 65 h 65"/>
                <a:gd name="T12" fmla="*/ 44 w 59"/>
                <a:gd name="T13" fmla="*/ 64 h 65"/>
                <a:gd name="T14" fmla="*/ 58 w 59"/>
                <a:gd name="T15" fmla="*/ 62 h 65"/>
                <a:gd name="T16" fmla="*/ 58 w 59"/>
                <a:gd name="T17" fmla="*/ 31 h 65"/>
                <a:gd name="T18" fmla="*/ 32 w 59"/>
                <a:gd name="T19" fmla="*/ 31 h 65"/>
                <a:gd name="T20" fmla="*/ 32 w 59"/>
                <a:gd name="T21" fmla="*/ 41 h 65"/>
                <a:gd name="T22" fmla="*/ 44 w 59"/>
                <a:gd name="T23" fmla="*/ 41 h 65"/>
                <a:gd name="T24" fmla="*/ 44 w 59"/>
                <a:gd name="T25" fmla="*/ 54 h 65"/>
                <a:gd name="T26" fmla="*/ 44 w 59"/>
                <a:gd name="T27" fmla="*/ 54 h 65"/>
                <a:gd name="T28" fmla="*/ 32 w 59"/>
                <a:gd name="T29" fmla="*/ 56 h 65"/>
                <a:gd name="T30" fmla="*/ 14 w 59"/>
                <a:gd name="T31" fmla="*/ 33 h 65"/>
                <a:gd name="T32" fmla="*/ 32 w 59"/>
                <a:gd name="T33" fmla="*/ 1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65">
                  <a:moveTo>
                    <a:pt x="32" y="10"/>
                  </a:moveTo>
                  <a:cubicBezTo>
                    <a:pt x="40" y="10"/>
                    <a:pt x="44" y="13"/>
                    <a:pt x="44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7"/>
                    <a:pt x="49" y="0"/>
                    <a:pt x="29" y="0"/>
                  </a:cubicBezTo>
                  <a:cubicBezTo>
                    <a:pt x="10" y="1"/>
                    <a:pt x="0" y="12"/>
                    <a:pt x="0" y="33"/>
                  </a:cubicBezTo>
                  <a:cubicBezTo>
                    <a:pt x="0" y="53"/>
                    <a:pt x="10" y="64"/>
                    <a:pt x="29" y="65"/>
                  </a:cubicBezTo>
                  <a:cubicBezTo>
                    <a:pt x="35" y="65"/>
                    <a:pt x="40" y="65"/>
                    <a:pt x="44" y="64"/>
                  </a:cubicBezTo>
                  <a:cubicBezTo>
                    <a:pt x="48" y="64"/>
                    <a:pt x="53" y="64"/>
                    <a:pt x="58" y="62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5"/>
                    <a:pt x="43" y="55"/>
                    <a:pt x="44" y="54"/>
                  </a:cubicBezTo>
                  <a:cubicBezTo>
                    <a:pt x="39" y="55"/>
                    <a:pt x="35" y="56"/>
                    <a:pt x="32" y="56"/>
                  </a:cubicBezTo>
                  <a:cubicBezTo>
                    <a:pt x="20" y="56"/>
                    <a:pt x="14" y="48"/>
                    <a:pt x="14" y="33"/>
                  </a:cubicBezTo>
                  <a:cubicBezTo>
                    <a:pt x="14" y="18"/>
                    <a:pt x="20" y="10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" name="iS1íḍè"/>
            <p:cNvSpPr/>
            <p:nvPr/>
          </p:nvSpPr>
          <p:spPr bwMode="auto">
            <a:xfrm>
              <a:off x="7473950" y="3776663"/>
              <a:ext cx="182563" cy="211138"/>
            </a:xfrm>
            <a:custGeom>
              <a:avLst/>
              <a:gdLst>
                <a:gd name="T0" fmla="*/ 41 w 55"/>
                <a:gd name="T1" fmla="*/ 35 h 64"/>
                <a:gd name="T2" fmla="*/ 39 w 55"/>
                <a:gd name="T3" fmla="*/ 50 h 64"/>
                <a:gd name="T4" fmla="*/ 28 w 55"/>
                <a:gd name="T5" fmla="*/ 55 h 64"/>
                <a:gd name="T6" fmla="*/ 16 w 55"/>
                <a:gd name="T7" fmla="*/ 50 h 64"/>
                <a:gd name="T8" fmla="*/ 14 w 55"/>
                <a:gd name="T9" fmla="*/ 35 h 64"/>
                <a:gd name="T10" fmla="*/ 14 w 55"/>
                <a:gd name="T11" fmla="*/ 0 h 64"/>
                <a:gd name="T12" fmla="*/ 0 w 55"/>
                <a:gd name="T13" fmla="*/ 0 h 64"/>
                <a:gd name="T14" fmla="*/ 0 w 55"/>
                <a:gd name="T15" fmla="*/ 40 h 64"/>
                <a:gd name="T16" fmla="*/ 28 w 55"/>
                <a:gd name="T17" fmla="*/ 64 h 64"/>
                <a:gd name="T18" fmla="*/ 55 w 55"/>
                <a:gd name="T19" fmla="*/ 40 h 64"/>
                <a:gd name="T20" fmla="*/ 55 w 55"/>
                <a:gd name="T21" fmla="*/ 0 h 64"/>
                <a:gd name="T22" fmla="*/ 41 w 55"/>
                <a:gd name="T23" fmla="*/ 0 h 64"/>
                <a:gd name="T24" fmla="*/ 41 w 55"/>
                <a:gd name="T25" fmla="*/ 3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64">
                  <a:moveTo>
                    <a:pt x="41" y="35"/>
                  </a:moveTo>
                  <a:cubicBezTo>
                    <a:pt x="42" y="42"/>
                    <a:pt x="41" y="47"/>
                    <a:pt x="39" y="50"/>
                  </a:cubicBezTo>
                  <a:cubicBezTo>
                    <a:pt x="36" y="53"/>
                    <a:pt x="33" y="55"/>
                    <a:pt x="28" y="55"/>
                  </a:cubicBezTo>
                  <a:cubicBezTo>
                    <a:pt x="22" y="55"/>
                    <a:pt x="19" y="53"/>
                    <a:pt x="16" y="50"/>
                  </a:cubicBezTo>
                  <a:cubicBezTo>
                    <a:pt x="14" y="47"/>
                    <a:pt x="13" y="42"/>
                    <a:pt x="14" y="3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6"/>
                    <a:pt x="10" y="64"/>
                    <a:pt x="28" y="64"/>
                  </a:cubicBezTo>
                  <a:cubicBezTo>
                    <a:pt x="45" y="64"/>
                    <a:pt x="54" y="56"/>
                    <a:pt x="55" y="4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1" y="0"/>
                    <a:pt x="41" y="0"/>
                    <a:pt x="41" y="0"/>
                  </a:cubicBezTo>
                  <a:lnTo>
                    <a:pt x="41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ïšļiḓé"/>
            <p:cNvSpPr/>
            <p:nvPr/>
          </p:nvSpPr>
          <p:spPr bwMode="auto">
            <a:xfrm>
              <a:off x="7696200" y="3776663"/>
              <a:ext cx="187325" cy="207963"/>
            </a:xfrm>
            <a:custGeom>
              <a:avLst/>
              <a:gdLst>
                <a:gd name="T0" fmla="*/ 93 w 118"/>
                <a:gd name="T1" fmla="*/ 104 h 131"/>
                <a:gd name="T2" fmla="*/ 91 w 118"/>
                <a:gd name="T3" fmla="*/ 104 h 131"/>
                <a:gd name="T4" fmla="*/ 41 w 118"/>
                <a:gd name="T5" fmla="*/ 0 h 131"/>
                <a:gd name="T6" fmla="*/ 0 w 118"/>
                <a:gd name="T7" fmla="*/ 0 h 131"/>
                <a:gd name="T8" fmla="*/ 0 w 118"/>
                <a:gd name="T9" fmla="*/ 131 h 131"/>
                <a:gd name="T10" fmla="*/ 27 w 118"/>
                <a:gd name="T11" fmla="*/ 131 h 131"/>
                <a:gd name="T12" fmla="*/ 27 w 118"/>
                <a:gd name="T13" fmla="*/ 23 h 131"/>
                <a:gd name="T14" fmla="*/ 27 w 118"/>
                <a:gd name="T15" fmla="*/ 23 h 131"/>
                <a:gd name="T16" fmla="*/ 79 w 118"/>
                <a:gd name="T17" fmla="*/ 131 h 131"/>
                <a:gd name="T18" fmla="*/ 118 w 118"/>
                <a:gd name="T19" fmla="*/ 131 h 131"/>
                <a:gd name="T20" fmla="*/ 118 w 118"/>
                <a:gd name="T21" fmla="*/ 0 h 131"/>
                <a:gd name="T22" fmla="*/ 93 w 118"/>
                <a:gd name="T23" fmla="*/ 0 h 131"/>
                <a:gd name="T24" fmla="*/ 93 w 118"/>
                <a:gd name="T25" fmla="*/ 10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31">
                  <a:moveTo>
                    <a:pt x="93" y="104"/>
                  </a:moveTo>
                  <a:lnTo>
                    <a:pt x="91" y="104"/>
                  </a:lnTo>
                  <a:lnTo>
                    <a:pt x="41" y="0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27" y="131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79" y="131"/>
                  </a:lnTo>
                  <a:lnTo>
                    <a:pt x="118" y="131"/>
                  </a:lnTo>
                  <a:lnTo>
                    <a:pt x="118" y="0"/>
                  </a:lnTo>
                  <a:lnTo>
                    <a:pt x="93" y="0"/>
                  </a:lnTo>
                  <a:lnTo>
                    <a:pt x="93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" name="ïṣľïďe"/>
            <p:cNvSpPr/>
            <p:nvPr/>
          </p:nvSpPr>
          <p:spPr bwMode="auto">
            <a:xfrm>
              <a:off x="7920038" y="3776663"/>
              <a:ext cx="46038" cy="2079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" name="ïṥlíḓé"/>
            <p:cNvSpPr/>
            <p:nvPr/>
          </p:nvSpPr>
          <p:spPr bwMode="auto">
            <a:xfrm>
              <a:off x="7985125" y="3776663"/>
              <a:ext cx="201613" cy="207963"/>
            </a:xfrm>
            <a:custGeom>
              <a:avLst/>
              <a:gdLst>
                <a:gd name="T0" fmla="*/ 65 w 127"/>
                <a:gd name="T1" fmla="*/ 104 h 131"/>
                <a:gd name="T2" fmla="*/ 65 w 127"/>
                <a:gd name="T3" fmla="*/ 104 h 131"/>
                <a:gd name="T4" fmla="*/ 30 w 127"/>
                <a:gd name="T5" fmla="*/ 0 h 131"/>
                <a:gd name="T6" fmla="*/ 0 w 127"/>
                <a:gd name="T7" fmla="*/ 0 h 131"/>
                <a:gd name="T8" fmla="*/ 48 w 127"/>
                <a:gd name="T9" fmla="*/ 131 h 131"/>
                <a:gd name="T10" fmla="*/ 79 w 127"/>
                <a:gd name="T11" fmla="*/ 131 h 131"/>
                <a:gd name="T12" fmla="*/ 127 w 127"/>
                <a:gd name="T13" fmla="*/ 0 h 131"/>
                <a:gd name="T14" fmla="*/ 100 w 127"/>
                <a:gd name="T15" fmla="*/ 0 h 131"/>
                <a:gd name="T16" fmla="*/ 65 w 127"/>
                <a:gd name="T17" fmla="*/ 10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131">
                  <a:moveTo>
                    <a:pt x="65" y="104"/>
                  </a:moveTo>
                  <a:lnTo>
                    <a:pt x="65" y="104"/>
                  </a:lnTo>
                  <a:lnTo>
                    <a:pt x="30" y="0"/>
                  </a:lnTo>
                  <a:lnTo>
                    <a:pt x="0" y="0"/>
                  </a:lnTo>
                  <a:lnTo>
                    <a:pt x="48" y="131"/>
                  </a:lnTo>
                  <a:lnTo>
                    <a:pt x="79" y="131"/>
                  </a:lnTo>
                  <a:lnTo>
                    <a:pt x="127" y="0"/>
                  </a:lnTo>
                  <a:lnTo>
                    <a:pt x="100" y="0"/>
                  </a:lnTo>
                  <a:lnTo>
                    <a:pt x="6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" name="íşḻíḋé"/>
            <p:cNvSpPr/>
            <p:nvPr/>
          </p:nvSpPr>
          <p:spPr bwMode="auto">
            <a:xfrm>
              <a:off x="8207375" y="3776663"/>
              <a:ext cx="141288" cy="207963"/>
            </a:xfrm>
            <a:custGeom>
              <a:avLst/>
              <a:gdLst>
                <a:gd name="T0" fmla="*/ 27 w 89"/>
                <a:gd name="T1" fmla="*/ 75 h 131"/>
                <a:gd name="T2" fmla="*/ 83 w 89"/>
                <a:gd name="T3" fmla="*/ 75 h 131"/>
                <a:gd name="T4" fmla="*/ 83 w 89"/>
                <a:gd name="T5" fmla="*/ 52 h 131"/>
                <a:gd name="T6" fmla="*/ 27 w 89"/>
                <a:gd name="T7" fmla="*/ 52 h 131"/>
                <a:gd name="T8" fmla="*/ 27 w 89"/>
                <a:gd name="T9" fmla="*/ 23 h 131"/>
                <a:gd name="T10" fmla="*/ 87 w 89"/>
                <a:gd name="T11" fmla="*/ 23 h 131"/>
                <a:gd name="T12" fmla="*/ 87 w 89"/>
                <a:gd name="T13" fmla="*/ 0 h 131"/>
                <a:gd name="T14" fmla="*/ 0 w 89"/>
                <a:gd name="T15" fmla="*/ 0 h 131"/>
                <a:gd name="T16" fmla="*/ 0 w 89"/>
                <a:gd name="T17" fmla="*/ 131 h 131"/>
                <a:gd name="T18" fmla="*/ 89 w 89"/>
                <a:gd name="T19" fmla="*/ 131 h 131"/>
                <a:gd name="T20" fmla="*/ 89 w 89"/>
                <a:gd name="T21" fmla="*/ 110 h 131"/>
                <a:gd name="T22" fmla="*/ 27 w 89"/>
                <a:gd name="T23" fmla="*/ 110 h 131"/>
                <a:gd name="T24" fmla="*/ 27 w 89"/>
                <a:gd name="T25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31">
                  <a:moveTo>
                    <a:pt x="27" y="75"/>
                  </a:moveTo>
                  <a:lnTo>
                    <a:pt x="83" y="75"/>
                  </a:lnTo>
                  <a:lnTo>
                    <a:pt x="83" y="52"/>
                  </a:lnTo>
                  <a:lnTo>
                    <a:pt x="27" y="52"/>
                  </a:lnTo>
                  <a:lnTo>
                    <a:pt x="27" y="23"/>
                  </a:lnTo>
                  <a:lnTo>
                    <a:pt x="87" y="23"/>
                  </a:lnTo>
                  <a:lnTo>
                    <a:pt x="87" y="0"/>
                  </a:lnTo>
                  <a:lnTo>
                    <a:pt x="0" y="0"/>
                  </a:lnTo>
                  <a:lnTo>
                    <a:pt x="0" y="131"/>
                  </a:lnTo>
                  <a:lnTo>
                    <a:pt x="89" y="131"/>
                  </a:lnTo>
                  <a:lnTo>
                    <a:pt x="89" y="110"/>
                  </a:lnTo>
                  <a:lnTo>
                    <a:pt x="27" y="110"/>
                  </a:lnTo>
                  <a:lnTo>
                    <a:pt x="27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" name="ïsľídê"/>
            <p:cNvSpPr/>
            <p:nvPr/>
          </p:nvSpPr>
          <p:spPr bwMode="auto">
            <a:xfrm>
              <a:off x="8382000" y="3776663"/>
              <a:ext cx="168275" cy="207963"/>
            </a:xfrm>
            <a:custGeom>
              <a:avLst/>
              <a:gdLst>
                <a:gd name="T0" fmla="*/ 47 w 51"/>
                <a:gd name="T1" fmla="*/ 46 h 63"/>
                <a:gd name="T2" fmla="*/ 36 w 51"/>
                <a:gd name="T3" fmla="*/ 32 h 63"/>
                <a:gd name="T4" fmla="*/ 36 w 51"/>
                <a:gd name="T5" fmla="*/ 32 h 63"/>
                <a:gd name="T6" fmla="*/ 49 w 51"/>
                <a:gd name="T7" fmla="*/ 17 h 63"/>
                <a:gd name="T8" fmla="*/ 27 w 51"/>
                <a:gd name="T9" fmla="*/ 0 h 63"/>
                <a:gd name="T10" fmla="*/ 0 w 51"/>
                <a:gd name="T11" fmla="*/ 0 h 63"/>
                <a:gd name="T12" fmla="*/ 0 w 51"/>
                <a:gd name="T13" fmla="*/ 63 h 63"/>
                <a:gd name="T14" fmla="*/ 14 w 51"/>
                <a:gd name="T15" fmla="*/ 63 h 63"/>
                <a:gd name="T16" fmla="*/ 14 w 51"/>
                <a:gd name="T17" fmla="*/ 38 h 63"/>
                <a:gd name="T18" fmla="*/ 28 w 51"/>
                <a:gd name="T19" fmla="*/ 38 h 63"/>
                <a:gd name="T20" fmla="*/ 34 w 51"/>
                <a:gd name="T21" fmla="*/ 46 h 63"/>
                <a:gd name="T22" fmla="*/ 36 w 51"/>
                <a:gd name="T23" fmla="*/ 63 h 63"/>
                <a:gd name="T24" fmla="*/ 51 w 51"/>
                <a:gd name="T25" fmla="*/ 63 h 63"/>
                <a:gd name="T26" fmla="*/ 48 w 51"/>
                <a:gd name="T27" fmla="*/ 48 h 63"/>
                <a:gd name="T28" fmla="*/ 47 w 51"/>
                <a:gd name="T29" fmla="*/ 46 h 63"/>
                <a:gd name="T30" fmla="*/ 25 w 51"/>
                <a:gd name="T31" fmla="*/ 28 h 63"/>
                <a:gd name="T32" fmla="*/ 14 w 51"/>
                <a:gd name="T33" fmla="*/ 28 h 63"/>
                <a:gd name="T34" fmla="*/ 14 w 51"/>
                <a:gd name="T35" fmla="*/ 11 h 63"/>
                <a:gd name="T36" fmla="*/ 25 w 51"/>
                <a:gd name="T37" fmla="*/ 11 h 63"/>
                <a:gd name="T38" fmla="*/ 35 w 51"/>
                <a:gd name="T39" fmla="*/ 19 h 63"/>
                <a:gd name="T40" fmla="*/ 25 w 51"/>
                <a:gd name="T41" fmla="*/ 2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" h="63">
                  <a:moveTo>
                    <a:pt x="47" y="46"/>
                  </a:moveTo>
                  <a:cubicBezTo>
                    <a:pt x="47" y="37"/>
                    <a:pt x="43" y="33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4" y="30"/>
                    <a:pt x="49" y="25"/>
                    <a:pt x="49" y="17"/>
                  </a:cubicBezTo>
                  <a:cubicBezTo>
                    <a:pt x="49" y="6"/>
                    <a:pt x="41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2" y="38"/>
                    <a:pt x="33" y="41"/>
                    <a:pt x="34" y="46"/>
                  </a:cubicBezTo>
                  <a:cubicBezTo>
                    <a:pt x="34" y="52"/>
                    <a:pt x="35" y="58"/>
                    <a:pt x="36" y="63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49" y="61"/>
                    <a:pt x="48" y="56"/>
                    <a:pt x="48" y="48"/>
                  </a:cubicBezTo>
                  <a:cubicBezTo>
                    <a:pt x="48" y="48"/>
                    <a:pt x="47" y="47"/>
                    <a:pt x="47" y="46"/>
                  </a:cubicBezTo>
                  <a:close/>
                  <a:moveTo>
                    <a:pt x="25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31" y="11"/>
                    <a:pt x="35" y="13"/>
                    <a:pt x="35" y="19"/>
                  </a:cubicBezTo>
                  <a:cubicBezTo>
                    <a:pt x="35" y="25"/>
                    <a:pt x="31" y="28"/>
                    <a:pt x="2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" name="îṥ1íḋe"/>
            <p:cNvSpPr/>
            <p:nvPr/>
          </p:nvSpPr>
          <p:spPr bwMode="auto">
            <a:xfrm>
              <a:off x="8566150" y="3773488"/>
              <a:ext cx="171450" cy="214313"/>
            </a:xfrm>
            <a:custGeom>
              <a:avLst/>
              <a:gdLst>
                <a:gd name="T0" fmla="*/ 30 w 52"/>
                <a:gd name="T1" fmla="*/ 27 h 65"/>
                <a:gd name="T2" fmla="*/ 28 w 52"/>
                <a:gd name="T3" fmla="*/ 27 h 65"/>
                <a:gd name="T4" fmla="*/ 16 w 52"/>
                <a:gd name="T5" fmla="*/ 18 h 65"/>
                <a:gd name="T6" fmla="*/ 26 w 52"/>
                <a:gd name="T7" fmla="*/ 10 h 65"/>
                <a:gd name="T8" fmla="*/ 37 w 52"/>
                <a:gd name="T9" fmla="*/ 19 h 65"/>
                <a:gd name="T10" fmla="*/ 50 w 52"/>
                <a:gd name="T11" fmla="*/ 19 h 65"/>
                <a:gd name="T12" fmla="*/ 28 w 52"/>
                <a:gd name="T13" fmla="*/ 0 h 65"/>
                <a:gd name="T14" fmla="*/ 2 w 52"/>
                <a:gd name="T15" fmla="*/ 21 h 65"/>
                <a:gd name="T16" fmla="*/ 23 w 52"/>
                <a:gd name="T17" fmla="*/ 38 h 65"/>
                <a:gd name="T18" fmla="*/ 25 w 52"/>
                <a:gd name="T19" fmla="*/ 39 h 65"/>
                <a:gd name="T20" fmla="*/ 37 w 52"/>
                <a:gd name="T21" fmla="*/ 48 h 65"/>
                <a:gd name="T22" fmla="*/ 24 w 52"/>
                <a:gd name="T23" fmla="*/ 56 h 65"/>
                <a:gd name="T24" fmla="*/ 14 w 52"/>
                <a:gd name="T25" fmla="*/ 44 h 65"/>
                <a:gd name="T26" fmla="*/ 0 w 52"/>
                <a:gd name="T27" fmla="*/ 44 h 65"/>
                <a:gd name="T28" fmla="*/ 24 w 52"/>
                <a:gd name="T29" fmla="*/ 65 h 65"/>
                <a:gd name="T30" fmla="*/ 51 w 52"/>
                <a:gd name="T31" fmla="*/ 45 h 65"/>
                <a:gd name="T32" fmla="*/ 30 w 52"/>
                <a:gd name="T33" fmla="*/ 2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5">
                  <a:moveTo>
                    <a:pt x="30" y="27"/>
                  </a:moveTo>
                  <a:cubicBezTo>
                    <a:pt x="29" y="27"/>
                    <a:pt x="28" y="27"/>
                    <a:pt x="28" y="27"/>
                  </a:cubicBezTo>
                  <a:cubicBezTo>
                    <a:pt x="20" y="26"/>
                    <a:pt x="16" y="23"/>
                    <a:pt x="16" y="18"/>
                  </a:cubicBezTo>
                  <a:cubicBezTo>
                    <a:pt x="16" y="13"/>
                    <a:pt x="20" y="10"/>
                    <a:pt x="26" y="10"/>
                  </a:cubicBezTo>
                  <a:cubicBezTo>
                    <a:pt x="33" y="10"/>
                    <a:pt x="36" y="13"/>
                    <a:pt x="37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7"/>
                    <a:pt x="42" y="0"/>
                    <a:pt x="28" y="0"/>
                  </a:cubicBezTo>
                  <a:cubicBezTo>
                    <a:pt x="11" y="1"/>
                    <a:pt x="3" y="8"/>
                    <a:pt x="2" y="21"/>
                  </a:cubicBezTo>
                  <a:cubicBezTo>
                    <a:pt x="2" y="29"/>
                    <a:pt x="9" y="35"/>
                    <a:pt x="23" y="38"/>
                  </a:cubicBezTo>
                  <a:cubicBezTo>
                    <a:pt x="23" y="38"/>
                    <a:pt x="24" y="39"/>
                    <a:pt x="25" y="39"/>
                  </a:cubicBezTo>
                  <a:cubicBezTo>
                    <a:pt x="33" y="40"/>
                    <a:pt x="37" y="43"/>
                    <a:pt x="37" y="48"/>
                  </a:cubicBezTo>
                  <a:cubicBezTo>
                    <a:pt x="37" y="53"/>
                    <a:pt x="33" y="56"/>
                    <a:pt x="24" y="56"/>
                  </a:cubicBezTo>
                  <a:cubicBezTo>
                    <a:pt x="17" y="55"/>
                    <a:pt x="14" y="52"/>
                    <a:pt x="14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8"/>
                    <a:pt x="8" y="65"/>
                    <a:pt x="24" y="65"/>
                  </a:cubicBezTo>
                  <a:cubicBezTo>
                    <a:pt x="42" y="65"/>
                    <a:pt x="51" y="58"/>
                    <a:pt x="51" y="45"/>
                  </a:cubicBezTo>
                  <a:cubicBezTo>
                    <a:pt x="52" y="36"/>
                    <a:pt x="44" y="30"/>
                    <a:pt x="3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" name="îṧ1ïdé"/>
            <p:cNvSpPr/>
            <p:nvPr/>
          </p:nvSpPr>
          <p:spPr bwMode="auto">
            <a:xfrm>
              <a:off x="8767763" y="3776663"/>
              <a:ext cx="42863" cy="2079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" name="ïSḷïdê"/>
            <p:cNvSpPr/>
            <p:nvPr/>
          </p:nvSpPr>
          <p:spPr bwMode="auto">
            <a:xfrm>
              <a:off x="8829675" y="3776663"/>
              <a:ext cx="171450" cy="207963"/>
            </a:xfrm>
            <a:custGeom>
              <a:avLst/>
              <a:gdLst>
                <a:gd name="T0" fmla="*/ 0 w 108"/>
                <a:gd name="T1" fmla="*/ 23 h 131"/>
                <a:gd name="T2" fmla="*/ 40 w 108"/>
                <a:gd name="T3" fmla="*/ 23 h 131"/>
                <a:gd name="T4" fmla="*/ 40 w 108"/>
                <a:gd name="T5" fmla="*/ 131 h 131"/>
                <a:gd name="T6" fmla="*/ 69 w 108"/>
                <a:gd name="T7" fmla="*/ 131 h 131"/>
                <a:gd name="T8" fmla="*/ 69 w 108"/>
                <a:gd name="T9" fmla="*/ 23 h 131"/>
                <a:gd name="T10" fmla="*/ 108 w 108"/>
                <a:gd name="T11" fmla="*/ 23 h 131"/>
                <a:gd name="T12" fmla="*/ 108 w 108"/>
                <a:gd name="T13" fmla="*/ 0 h 131"/>
                <a:gd name="T14" fmla="*/ 0 w 108"/>
                <a:gd name="T15" fmla="*/ 0 h 131"/>
                <a:gd name="T16" fmla="*/ 0 w 108"/>
                <a:gd name="T17" fmla="*/ 2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1">
                  <a:moveTo>
                    <a:pt x="0" y="23"/>
                  </a:moveTo>
                  <a:lnTo>
                    <a:pt x="40" y="23"/>
                  </a:lnTo>
                  <a:lnTo>
                    <a:pt x="40" y="131"/>
                  </a:lnTo>
                  <a:lnTo>
                    <a:pt x="69" y="131"/>
                  </a:lnTo>
                  <a:lnTo>
                    <a:pt x="69" y="23"/>
                  </a:lnTo>
                  <a:lnTo>
                    <a:pt x="108" y="23"/>
                  </a:lnTo>
                  <a:lnTo>
                    <a:pt x="108" y="0"/>
                  </a:lnTo>
                  <a:lnTo>
                    <a:pt x="0" y="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" name="iṧlíďè"/>
            <p:cNvSpPr/>
            <p:nvPr/>
          </p:nvSpPr>
          <p:spPr bwMode="auto">
            <a:xfrm>
              <a:off x="9009063" y="3776663"/>
              <a:ext cx="184150" cy="207963"/>
            </a:xfrm>
            <a:custGeom>
              <a:avLst/>
              <a:gdLst>
                <a:gd name="T0" fmla="*/ 87 w 116"/>
                <a:gd name="T1" fmla="*/ 0 h 131"/>
                <a:gd name="T2" fmla="*/ 60 w 116"/>
                <a:gd name="T3" fmla="*/ 60 h 131"/>
                <a:gd name="T4" fmla="*/ 33 w 116"/>
                <a:gd name="T5" fmla="*/ 0 h 131"/>
                <a:gd name="T6" fmla="*/ 0 w 116"/>
                <a:gd name="T7" fmla="*/ 0 h 131"/>
                <a:gd name="T8" fmla="*/ 43 w 116"/>
                <a:gd name="T9" fmla="*/ 89 h 131"/>
                <a:gd name="T10" fmla="*/ 43 w 116"/>
                <a:gd name="T11" fmla="*/ 131 h 131"/>
                <a:gd name="T12" fmla="*/ 72 w 116"/>
                <a:gd name="T13" fmla="*/ 131 h 131"/>
                <a:gd name="T14" fmla="*/ 72 w 116"/>
                <a:gd name="T15" fmla="*/ 89 h 131"/>
                <a:gd name="T16" fmla="*/ 116 w 116"/>
                <a:gd name="T17" fmla="*/ 0 h 131"/>
                <a:gd name="T18" fmla="*/ 87 w 116"/>
                <a:gd name="T1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31">
                  <a:moveTo>
                    <a:pt x="87" y="0"/>
                  </a:moveTo>
                  <a:lnTo>
                    <a:pt x="60" y="6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3" y="89"/>
                  </a:lnTo>
                  <a:lnTo>
                    <a:pt x="43" y="131"/>
                  </a:lnTo>
                  <a:lnTo>
                    <a:pt x="72" y="131"/>
                  </a:lnTo>
                  <a:lnTo>
                    <a:pt x="72" y="89"/>
                  </a:lnTo>
                  <a:lnTo>
                    <a:pt x="116" y="0"/>
                  </a:ln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88" name="文本框 87"/>
          <p:cNvSpPr txBox="1"/>
          <p:nvPr/>
        </p:nvSpPr>
        <p:spPr>
          <a:xfrm>
            <a:off x="883926" y="357827"/>
            <a:ext cx="3218180" cy="376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9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02</a:t>
            </a:r>
            <a:endParaRPr lang="zh-CN" altLang="en-US" sz="2390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第一章</a:t>
            </a:r>
            <a:r>
              <a:rPr lang="en-US" altLang="zh-CN" dirty="0"/>
              <a:t>——</a:t>
            </a:r>
            <a:r>
              <a:rPr lang="zh-CN" altLang="en-US" dirty="0"/>
              <a:t>绪论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752777" y="1595120"/>
            <a:ext cx="6686446" cy="4409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FF0000"/>
                </a:solidFill>
              </a:rPr>
              <a:t>自动控制的基本概念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开环控制与闭环控制系统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自动控制系统的分类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自动控制原理的研究内容和对系统的基本要求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控制理论的发展简史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第一章</a:t>
            </a:r>
            <a:r>
              <a:rPr lang="en-US" altLang="zh-CN" dirty="0"/>
              <a:t>——</a:t>
            </a:r>
            <a:r>
              <a:rPr lang="zh-CN" altLang="en-US" dirty="0"/>
              <a:t>绪论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331" y="2182995"/>
            <a:ext cx="10821338" cy="31016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660399" y="294881"/>
            <a:ext cx="5844096" cy="476762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第二章</a:t>
            </a:r>
            <a:r>
              <a:rPr lang="en-US" altLang="zh-CN" dirty="0"/>
              <a:t>——</a:t>
            </a:r>
            <a:r>
              <a:rPr lang="zh-CN" altLang="en-US" dirty="0"/>
              <a:t>自动控制系统的数学模型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629602" y="1575467"/>
            <a:ext cx="3243196" cy="2934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控制系统的微分方程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rgbClr val="FF0000"/>
                </a:solidFill>
              </a:rPr>
              <a:t>控制系统的传递函数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方块图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/>
              <a:t>控制系统的信号流图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7020560" y="1276667"/>
            <a:ext cx="4839786" cy="35325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根据控制系统列微分方程（组）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方块图绘制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根据方块图画出信号流图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写出传递函数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cxnSp>
        <p:nvCxnSpPr>
          <p:cNvPr id="12" name="直接箭头连接符 11"/>
          <p:cNvCxnSpPr>
            <a:stCxn id="3" idx="3"/>
            <a:endCxn id="8" idx="1"/>
          </p:cNvCxnSpPr>
          <p:nvPr/>
        </p:nvCxnSpPr>
        <p:spPr>
          <a:xfrm>
            <a:off x="4872798" y="3042920"/>
            <a:ext cx="21477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629602" y="5334571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目的：写出控制系统的传递函数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629602" y="5978207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微分方程、方块图、信号流图：描述系统的工具，三者等价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  <p:tag name="KSO_WPP_MARK_KEY" val="81fffa7b-30bf-47dd-8da1-9682c5626675"/>
  <p:tag name="COMMONDATA" val="eyJoZGlkIjoiOGQzNzI3ODYxZGU5ZmExN2U4ZTQ2ZWZjMTViYzEzOTQ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2265E"/>
      </a:accent1>
      <a:accent2>
        <a:srgbClr val="00658C"/>
      </a:accent2>
      <a:accent3>
        <a:srgbClr val="CB000E"/>
      </a:accent3>
      <a:accent4>
        <a:srgbClr val="277BB1"/>
      </a:accent4>
      <a:accent5>
        <a:srgbClr val="1599C4"/>
      </a:accent5>
      <a:accent6>
        <a:srgbClr val="6BB8E7"/>
      </a:accent6>
      <a:hlink>
        <a:srgbClr val="4472C4"/>
      </a:hlink>
      <a:folHlink>
        <a:srgbClr val="BFBFBF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12265E"/>
    </a:accent1>
    <a:accent2>
      <a:srgbClr val="00658C"/>
    </a:accent2>
    <a:accent3>
      <a:srgbClr val="CB000E"/>
    </a:accent3>
    <a:accent4>
      <a:srgbClr val="277BB1"/>
    </a:accent4>
    <a:accent5>
      <a:srgbClr val="1599C4"/>
    </a:accent5>
    <a:accent6>
      <a:srgbClr val="6BB8E7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12265E"/>
    </a:accent1>
    <a:accent2>
      <a:srgbClr val="00658C"/>
    </a:accent2>
    <a:accent3>
      <a:srgbClr val="CB000E"/>
    </a:accent3>
    <a:accent4>
      <a:srgbClr val="277BB1"/>
    </a:accent4>
    <a:accent5>
      <a:srgbClr val="1599C4"/>
    </a:accent5>
    <a:accent6>
      <a:srgbClr val="6BB8E7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12265E"/>
    </a:accent1>
    <a:accent2>
      <a:srgbClr val="00658C"/>
    </a:accent2>
    <a:accent3>
      <a:srgbClr val="CB000E"/>
    </a:accent3>
    <a:accent4>
      <a:srgbClr val="277BB1"/>
    </a:accent4>
    <a:accent5>
      <a:srgbClr val="1599C4"/>
    </a:accent5>
    <a:accent6>
      <a:srgbClr val="6BB8E7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1789</Words>
  <Application>WPS 演示</Application>
  <PresentationFormat>宽屏</PresentationFormat>
  <Paragraphs>281</Paragraphs>
  <Slides>26</Slides>
  <Notes>1</Notes>
  <HiddenSlides>1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Arial</vt:lpstr>
      <vt:lpstr>宋体</vt:lpstr>
      <vt:lpstr>Wingdings</vt:lpstr>
      <vt:lpstr>思源黑体 CN ExtraLight</vt:lpstr>
      <vt:lpstr>Impact</vt:lpstr>
      <vt:lpstr>Meiryo</vt:lpstr>
      <vt:lpstr>Yu Gothic UI</vt:lpstr>
      <vt:lpstr>Times New Roman</vt:lpstr>
      <vt:lpstr>黑体</vt:lpstr>
      <vt:lpstr>微软雅黑</vt:lpstr>
      <vt:lpstr>Arial Unicode MS</vt:lpstr>
      <vt:lpstr>等线</vt:lpstr>
      <vt:lpstr>Calibri</vt:lpstr>
      <vt:lpstr>Office 主题​​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 Li</dc:creator>
  <cp:lastModifiedBy>pc</cp:lastModifiedBy>
  <cp:revision>427</cp:revision>
  <dcterms:created xsi:type="dcterms:W3CDTF">2017-12-01T14:51:00Z</dcterms:created>
  <dcterms:modified xsi:type="dcterms:W3CDTF">2024-01-07T06:43:24Z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D7602B4845ED4D80A037FE0AF50C5E37_12</vt:lpwstr>
  </property>
  <property fmtid="{D5CDD505-2E9C-101B-9397-08002B2CF9AE}" pid="3" name="KSOProductBuildVer">
    <vt:lpwstr>2052-11.1.0.14650</vt:lpwstr>
  </property>
</Properties>
</file>